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6" d="100"/>
          <a:sy n="66" d="100"/>
        </p:scale>
        <p:origin x="8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8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9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3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7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5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5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5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2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6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59569-8B29-4A6B-AC7A-FDD36625CDEC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C1165-EA05-4A7C-83CF-BA3EE6209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5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981200" y="228600"/>
            <a:ext cx="57912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543800" y="457200"/>
            <a:ext cx="0" cy="6019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62600" y="381000"/>
            <a:ext cx="1689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Flat-Map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2819400" y="2209800"/>
            <a:ext cx="3124200" cy="2438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19400" y="4800600"/>
            <a:ext cx="1570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Ellipsoid</a:t>
            </a:r>
            <a:endParaRPr lang="en-US" sz="3200" dirty="0"/>
          </a:p>
        </p:txBody>
      </p:sp>
      <p:cxnSp>
        <p:nvCxnSpPr>
          <p:cNvPr id="10" name="Straight Arrow Connector 9"/>
          <p:cNvCxnSpPr>
            <a:stCxn id="7" idx="7"/>
          </p:cNvCxnSpPr>
          <p:nvPr/>
        </p:nvCxnSpPr>
        <p:spPr>
          <a:xfrm flipV="1">
            <a:off x="5486072" y="1600200"/>
            <a:ext cx="1905328" cy="966695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6"/>
          </p:cNvCxnSpPr>
          <p:nvPr/>
        </p:nvCxnSpPr>
        <p:spPr>
          <a:xfrm>
            <a:off x="5943600" y="3429000"/>
            <a:ext cx="1524000" cy="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5"/>
          </p:cNvCxnSpPr>
          <p:nvPr/>
        </p:nvCxnSpPr>
        <p:spPr>
          <a:xfrm>
            <a:off x="5486072" y="4291105"/>
            <a:ext cx="1981528" cy="890495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18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2017-08-27T17:42:14Z</dcterms:created>
  <dcterms:modified xsi:type="dcterms:W3CDTF">2017-08-28T15:21:34Z</dcterms:modified>
</cp:coreProperties>
</file>