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0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AF6C-0484-49BC-8E8C-BCA9CA3A1EE8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A8AE7-08F8-45DF-A8B9-99A600601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14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AF6C-0484-49BC-8E8C-BCA9CA3A1EE8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A8AE7-08F8-45DF-A8B9-99A600601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780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AF6C-0484-49BC-8E8C-BCA9CA3A1EE8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A8AE7-08F8-45DF-A8B9-99A600601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568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AF6C-0484-49BC-8E8C-BCA9CA3A1EE8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A8AE7-08F8-45DF-A8B9-99A600601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195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AF6C-0484-49BC-8E8C-BCA9CA3A1EE8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A8AE7-08F8-45DF-A8B9-99A600601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878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AF6C-0484-49BC-8E8C-BCA9CA3A1EE8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A8AE7-08F8-45DF-A8B9-99A600601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765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AF6C-0484-49BC-8E8C-BCA9CA3A1EE8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A8AE7-08F8-45DF-A8B9-99A600601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62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AF6C-0484-49BC-8E8C-BCA9CA3A1EE8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A8AE7-08F8-45DF-A8B9-99A600601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376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AF6C-0484-49BC-8E8C-BCA9CA3A1EE8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A8AE7-08F8-45DF-A8B9-99A600601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277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AF6C-0484-49BC-8E8C-BCA9CA3A1EE8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A8AE7-08F8-45DF-A8B9-99A600601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710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AF6C-0484-49BC-8E8C-BCA9CA3A1EE8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A8AE7-08F8-45DF-A8B9-99A600601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8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EAF6C-0484-49BC-8E8C-BCA9CA3A1EE8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A8AE7-08F8-45DF-A8B9-99A600601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62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752603" y="2161309"/>
            <a:ext cx="4346368" cy="347005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900263" y="5622009"/>
                <a:ext cx="4051045" cy="7018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/>
                  <a:t>Flattening Factor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𝑅𝑀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𝑅𝑚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𝑅𝑀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0263" y="5622009"/>
                <a:ext cx="4051045" cy="701859"/>
              </a:xfrm>
              <a:prstGeom prst="rect">
                <a:avLst/>
              </a:prstGeom>
              <a:blipFill>
                <a:blip r:embed="rId2"/>
                <a:stretch>
                  <a:fillRect l="-3163" b="-1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>
            <a:endCxn id="4" idx="0"/>
          </p:cNvCxnSpPr>
          <p:nvPr/>
        </p:nvCxnSpPr>
        <p:spPr>
          <a:xfrm flipV="1">
            <a:off x="5925786" y="2161309"/>
            <a:ext cx="1" cy="1717584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5925786" y="2689865"/>
                <a:ext cx="7125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𝑅𝑚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5786" y="2689865"/>
                <a:ext cx="712503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6553201" y="3449253"/>
                <a:ext cx="71795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𝑅𝑀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1" y="3449253"/>
                <a:ext cx="717953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>
            <a:endCxn id="4" idx="6"/>
          </p:cNvCxnSpPr>
          <p:nvPr/>
        </p:nvCxnSpPr>
        <p:spPr>
          <a:xfrm>
            <a:off x="5925786" y="3878893"/>
            <a:ext cx="2173185" cy="17445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16200000">
            <a:off x="4846886" y="2872595"/>
            <a:ext cx="1678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Semi-minor axis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077911" y="3905609"/>
            <a:ext cx="1668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Semi-major axis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506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 Presentation</vt:lpstr>
    </vt:vector>
  </TitlesOfParts>
  <Company>Humboldt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2</cp:revision>
  <dcterms:created xsi:type="dcterms:W3CDTF">2016-08-28T20:55:25Z</dcterms:created>
  <dcterms:modified xsi:type="dcterms:W3CDTF">2016-08-28T21:00:59Z</dcterms:modified>
</cp:coreProperties>
</file>