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1" autoAdjust="0"/>
    <p:restoredTop sz="94660"/>
  </p:normalViewPr>
  <p:slideViewPr>
    <p:cSldViewPr>
      <p:cViewPr varScale="1">
        <p:scale>
          <a:sx n="106" d="100"/>
          <a:sy n="106" d="100"/>
        </p:scale>
        <p:origin x="126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DABC3-7417-4A1A-8557-6B6868068FF7}" type="datetimeFigureOut">
              <a:rPr lang="en-US" smtClean="0"/>
              <a:t>11/27/2016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8B371-1403-4BBE-A612-CB5D74ECA5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27703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DABC3-7417-4A1A-8557-6B6868068FF7}" type="datetimeFigureOut">
              <a:rPr lang="en-US" smtClean="0"/>
              <a:t>11/27/2016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8B371-1403-4BBE-A612-CB5D74ECA5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22499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DABC3-7417-4A1A-8557-6B6868068FF7}" type="datetimeFigureOut">
              <a:rPr lang="en-US" smtClean="0"/>
              <a:t>11/27/2016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8B371-1403-4BBE-A612-CB5D74ECA5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08137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DABC3-7417-4A1A-8557-6B6868068FF7}" type="datetimeFigureOut">
              <a:rPr lang="en-US" smtClean="0"/>
              <a:t>11/27/2016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8B371-1403-4BBE-A612-CB5D74ECA5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1136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DABC3-7417-4A1A-8557-6B6868068FF7}" type="datetimeFigureOut">
              <a:rPr lang="en-US" smtClean="0"/>
              <a:t>11/27/2016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8B371-1403-4BBE-A612-CB5D74ECA5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51686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DABC3-7417-4A1A-8557-6B6868068FF7}" type="datetimeFigureOut">
              <a:rPr lang="en-US" smtClean="0"/>
              <a:t>11/27/2016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8B371-1403-4BBE-A612-CB5D74ECA5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0774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DABC3-7417-4A1A-8557-6B6868068FF7}" type="datetimeFigureOut">
              <a:rPr lang="en-US" smtClean="0"/>
              <a:t>11/27/2016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8B371-1403-4BBE-A612-CB5D74ECA5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19519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DABC3-7417-4A1A-8557-6B6868068FF7}" type="datetimeFigureOut">
              <a:rPr lang="en-US" smtClean="0"/>
              <a:t>11/27/2016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8B371-1403-4BBE-A612-CB5D74ECA5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28668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DABC3-7417-4A1A-8557-6B6868068FF7}" type="datetimeFigureOut">
              <a:rPr lang="en-US" smtClean="0"/>
              <a:t>11/27/2016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8B371-1403-4BBE-A612-CB5D74ECA5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099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DABC3-7417-4A1A-8557-6B6868068FF7}" type="datetimeFigureOut">
              <a:rPr lang="en-US" smtClean="0"/>
              <a:t>11/27/2016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8B371-1403-4BBE-A612-CB5D74ECA5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60794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DABC3-7417-4A1A-8557-6B6868068FF7}" type="datetimeFigureOut">
              <a:rPr lang="en-US" smtClean="0"/>
              <a:t>11/27/2016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8B371-1403-4BBE-A612-CB5D74ECA5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33916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7DABC3-7417-4A1A-8557-6B6868068FF7}" type="datetimeFigureOut">
              <a:rPr lang="en-US" smtClean="0"/>
              <a:t>11/27/2016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B8B371-1403-4BBE-A612-CB5D74ECA5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40485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556264" y="3965381"/>
            <a:ext cx="1457325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 err="1">
                <a:solidFill>
                  <a:schemeClr val="tx1"/>
                </a:solidFill>
              </a:rPr>
              <a:t>ArcDesktop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667000" y="1066800"/>
            <a:ext cx="17526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 err="1">
                <a:solidFill>
                  <a:schemeClr val="tx1"/>
                </a:solidFill>
              </a:rPr>
              <a:t>ArcOnline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563239" y="818956"/>
            <a:ext cx="1409700" cy="34448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 err="1">
                <a:solidFill>
                  <a:schemeClr val="tx1"/>
                </a:solidFill>
              </a:rPr>
              <a:t>ArcServer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667000" y="1447800"/>
            <a:ext cx="17526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 err="1">
                <a:solidFill>
                  <a:schemeClr val="tx1"/>
                </a:solidFill>
              </a:rPr>
              <a:t>GoogleMaps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664214" y="1830193"/>
            <a:ext cx="17526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 err="1">
                <a:solidFill>
                  <a:schemeClr val="tx1"/>
                </a:solidFill>
              </a:rPr>
              <a:t>OpenStreetMap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183452" y="3979668"/>
            <a:ext cx="1503362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</a:rPr>
              <a:t>R</a:t>
            </a:r>
          </a:p>
        </p:txBody>
      </p:sp>
      <p:sp>
        <p:nvSpPr>
          <p:cNvPr id="10" name="Rectangle 9"/>
          <p:cNvSpPr/>
          <p:nvPr/>
        </p:nvSpPr>
        <p:spPr>
          <a:xfrm>
            <a:off x="2556264" y="4355906"/>
            <a:ext cx="1457325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</a:rPr>
              <a:t>BlueSpray</a:t>
            </a:r>
          </a:p>
        </p:txBody>
      </p:sp>
      <p:sp>
        <p:nvSpPr>
          <p:cNvPr id="11" name="Rectangle 10"/>
          <p:cNvSpPr/>
          <p:nvPr/>
        </p:nvSpPr>
        <p:spPr>
          <a:xfrm>
            <a:off x="2556264" y="4724206"/>
            <a:ext cx="1457325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</a:rPr>
              <a:t>MapInfo</a:t>
            </a:r>
          </a:p>
        </p:txBody>
      </p:sp>
      <p:sp>
        <p:nvSpPr>
          <p:cNvPr id="12" name="Rectangle 11"/>
          <p:cNvSpPr/>
          <p:nvPr/>
        </p:nvSpPr>
        <p:spPr>
          <a:xfrm>
            <a:off x="2556264" y="5106793"/>
            <a:ext cx="1457325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</a:rPr>
              <a:t>QGIS</a:t>
            </a:r>
          </a:p>
        </p:txBody>
      </p:sp>
      <p:sp>
        <p:nvSpPr>
          <p:cNvPr id="13" name="Rectangle 12"/>
          <p:cNvSpPr/>
          <p:nvPr/>
        </p:nvSpPr>
        <p:spPr>
          <a:xfrm>
            <a:off x="4183452" y="5095681"/>
            <a:ext cx="1503362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 err="1">
                <a:solidFill>
                  <a:schemeClr val="tx1"/>
                </a:solidFill>
              </a:rPr>
              <a:t>FragStats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183452" y="4347968"/>
            <a:ext cx="1503362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</a:rPr>
              <a:t>GME</a:t>
            </a:r>
          </a:p>
        </p:txBody>
      </p:sp>
      <p:sp>
        <p:nvSpPr>
          <p:cNvPr id="15" name="Rectangle 14"/>
          <p:cNvSpPr/>
          <p:nvPr/>
        </p:nvSpPr>
        <p:spPr>
          <a:xfrm>
            <a:off x="4183452" y="4714681"/>
            <a:ext cx="1503362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 err="1">
                <a:solidFill>
                  <a:schemeClr val="tx1"/>
                </a:solidFill>
              </a:rPr>
              <a:t>FarSite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183452" y="5476681"/>
            <a:ext cx="1503362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</a:rPr>
              <a:t>HEC-RAS</a:t>
            </a:r>
          </a:p>
        </p:txBody>
      </p:sp>
      <p:sp>
        <p:nvSpPr>
          <p:cNvPr id="17" name="Rectangle 16"/>
          <p:cNvSpPr/>
          <p:nvPr/>
        </p:nvSpPr>
        <p:spPr>
          <a:xfrm>
            <a:off x="5832864" y="3986018"/>
            <a:ext cx="14478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</a:rPr>
              <a:t>Excel</a:t>
            </a:r>
          </a:p>
        </p:txBody>
      </p:sp>
      <p:sp>
        <p:nvSpPr>
          <p:cNvPr id="18" name="Rectangle 17"/>
          <p:cNvSpPr/>
          <p:nvPr/>
        </p:nvSpPr>
        <p:spPr>
          <a:xfrm>
            <a:off x="7563239" y="1163443"/>
            <a:ext cx="1409700" cy="34448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</a:rPr>
              <a:t>GeoServer</a:t>
            </a:r>
          </a:p>
        </p:txBody>
      </p:sp>
      <p:sp>
        <p:nvSpPr>
          <p:cNvPr id="19" name="Rectangle 18"/>
          <p:cNvSpPr/>
          <p:nvPr/>
        </p:nvSpPr>
        <p:spPr>
          <a:xfrm>
            <a:off x="7563239" y="1495231"/>
            <a:ext cx="1409700" cy="34448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 err="1">
                <a:solidFill>
                  <a:schemeClr val="tx1"/>
                </a:solidFill>
              </a:rPr>
              <a:t>MapServer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7563239" y="1839718"/>
            <a:ext cx="1409700" cy="34448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</a:rPr>
              <a:t>BlueSpray</a:t>
            </a:r>
          </a:p>
        </p:txBody>
      </p:sp>
      <p:sp>
        <p:nvSpPr>
          <p:cNvPr id="21" name="Rectangle 20"/>
          <p:cNvSpPr/>
          <p:nvPr/>
        </p:nvSpPr>
        <p:spPr>
          <a:xfrm>
            <a:off x="9087239" y="818956"/>
            <a:ext cx="1371600" cy="34448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</a:rPr>
              <a:t>SQL Server</a:t>
            </a:r>
          </a:p>
        </p:txBody>
      </p:sp>
      <p:sp>
        <p:nvSpPr>
          <p:cNvPr id="22" name="Rectangle 21"/>
          <p:cNvSpPr/>
          <p:nvPr/>
        </p:nvSpPr>
        <p:spPr>
          <a:xfrm>
            <a:off x="9087239" y="1163443"/>
            <a:ext cx="1371600" cy="34448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</a:rPr>
              <a:t>PostgreSQL</a:t>
            </a:r>
          </a:p>
        </p:txBody>
      </p:sp>
      <p:sp>
        <p:nvSpPr>
          <p:cNvPr id="23" name="Rectangle 22"/>
          <p:cNvSpPr/>
          <p:nvPr/>
        </p:nvSpPr>
        <p:spPr>
          <a:xfrm>
            <a:off x="9087239" y="1495231"/>
            <a:ext cx="1371600" cy="34448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</a:rPr>
              <a:t>MySQL</a:t>
            </a:r>
          </a:p>
        </p:txBody>
      </p:sp>
      <p:sp>
        <p:nvSpPr>
          <p:cNvPr id="24" name="Rectangle 23"/>
          <p:cNvSpPr/>
          <p:nvPr/>
        </p:nvSpPr>
        <p:spPr>
          <a:xfrm>
            <a:off x="9087239" y="1834956"/>
            <a:ext cx="1371600" cy="34448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</a:rPr>
              <a:t>“</a:t>
            </a:r>
            <a:r>
              <a:rPr lang="en-US" sz="1600" dirty="0" err="1">
                <a:solidFill>
                  <a:schemeClr val="tx1"/>
                </a:solidFill>
              </a:rPr>
              <a:t>NoSQL</a:t>
            </a:r>
            <a:r>
              <a:rPr lang="en-US" sz="1600" dirty="0">
                <a:solidFill>
                  <a:schemeClr val="tx1"/>
                </a:solidFill>
              </a:rPr>
              <a:t>”</a:t>
            </a:r>
          </a:p>
        </p:txBody>
      </p:sp>
      <p:sp>
        <p:nvSpPr>
          <p:cNvPr id="25" name="Rectangle 24"/>
          <p:cNvSpPr/>
          <p:nvPr/>
        </p:nvSpPr>
        <p:spPr>
          <a:xfrm>
            <a:off x="5832864" y="4357493"/>
            <a:ext cx="14478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</a:rPr>
              <a:t>MS-Word</a:t>
            </a:r>
          </a:p>
        </p:txBody>
      </p:sp>
      <p:sp>
        <p:nvSpPr>
          <p:cNvPr id="26" name="Rectangle 25"/>
          <p:cNvSpPr/>
          <p:nvPr/>
        </p:nvSpPr>
        <p:spPr>
          <a:xfrm>
            <a:off x="5832864" y="4730556"/>
            <a:ext cx="14478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</a:rPr>
              <a:t>PowerPoint</a:t>
            </a:r>
          </a:p>
        </p:txBody>
      </p:sp>
      <p:sp>
        <p:nvSpPr>
          <p:cNvPr id="27" name="Rectangle 26"/>
          <p:cNvSpPr/>
          <p:nvPr/>
        </p:nvSpPr>
        <p:spPr>
          <a:xfrm>
            <a:off x="8972939" y="3976493"/>
            <a:ext cx="16002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</a:rPr>
              <a:t>Visio</a:t>
            </a:r>
          </a:p>
        </p:txBody>
      </p:sp>
      <p:sp>
        <p:nvSpPr>
          <p:cNvPr id="28" name="Rectangle 27"/>
          <p:cNvSpPr/>
          <p:nvPr/>
        </p:nvSpPr>
        <p:spPr>
          <a:xfrm>
            <a:off x="8972939" y="4352731"/>
            <a:ext cx="16002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</a:rPr>
              <a:t>Illustrator</a:t>
            </a:r>
          </a:p>
        </p:txBody>
      </p:sp>
      <p:sp>
        <p:nvSpPr>
          <p:cNvPr id="29" name="Rectangle 28"/>
          <p:cNvSpPr/>
          <p:nvPr/>
        </p:nvSpPr>
        <p:spPr>
          <a:xfrm>
            <a:off x="8972939" y="4728968"/>
            <a:ext cx="16002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</a:rPr>
              <a:t>Photoshop</a:t>
            </a:r>
          </a:p>
        </p:txBody>
      </p:sp>
      <p:sp>
        <p:nvSpPr>
          <p:cNvPr id="30" name="Rectangle 29"/>
          <p:cNvSpPr/>
          <p:nvPr/>
        </p:nvSpPr>
        <p:spPr>
          <a:xfrm>
            <a:off x="7391789" y="3986018"/>
            <a:ext cx="1398588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</a:rPr>
              <a:t>7-Zip</a:t>
            </a:r>
          </a:p>
        </p:txBody>
      </p:sp>
      <p:sp>
        <p:nvSpPr>
          <p:cNvPr id="31" name="Rectangle 30"/>
          <p:cNvSpPr/>
          <p:nvPr/>
        </p:nvSpPr>
        <p:spPr>
          <a:xfrm>
            <a:off x="7399727" y="4367018"/>
            <a:ext cx="1400175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</a:rPr>
              <a:t>DNRGPS</a:t>
            </a:r>
          </a:p>
        </p:txBody>
      </p:sp>
      <p:sp>
        <p:nvSpPr>
          <p:cNvPr id="32" name="Rectangle 31"/>
          <p:cNvSpPr/>
          <p:nvPr/>
        </p:nvSpPr>
        <p:spPr>
          <a:xfrm>
            <a:off x="7399727" y="4748018"/>
            <a:ext cx="1400175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 err="1">
                <a:solidFill>
                  <a:schemeClr val="tx1"/>
                </a:solidFill>
              </a:rPr>
              <a:t>FWTools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1641864" y="2346131"/>
            <a:ext cx="12954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</a:rPr>
              <a:t>Python</a:t>
            </a:r>
          </a:p>
        </p:txBody>
      </p:sp>
      <p:sp>
        <p:nvSpPr>
          <p:cNvPr id="34" name="Rectangle 33"/>
          <p:cNvSpPr/>
          <p:nvPr/>
        </p:nvSpPr>
        <p:spPr>
          <a:xfrm>
            <a:off x="1641864" y="2727131"/>
            <a:ext cx="12954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</a:rPr>
              <a:t>C/C++</a:t>
            </a:r>
          </a:p>
        </p:txBody>
      </p:sp>
      <p:sp>
        <p:nvSpPr>
          <p:cNvPr id="35" name="Rectangle 34"/>
          <p:cNvSpPr/>
          <p:nvPr/>
        </p:nvSpPr>
        <p:spPr>
          <a:xfrm>
            <a:off x="1641864" y="3108131"/>
            <a:ext cx="12954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</a:rPr>
              <a:t>Java</a:t>
            </a:r>
          </a:p>
        </p:txBody>
      </p:sp>
      <p:sp>
        <p:nvSpPr>
          <p:cNvPr id="36" name="Rectangle 35"/>
          <p:cNvSpPr/>
          <p:nvPr/>
        </p:nvSpPr>
        <p:spPr>
          <a:xfrm>
            <a:off x="4620014" y="1192018"/>
            <a:ext cx="1066800" cy="34448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</a:rPr>
              <a:t>GBIF</a:t>
            </a:r>
          </a:p>
        </p:txBody>
      </p:sp>
      <p:sp>
        <p:nvSpPr>
          <p:cNvPr id="37" name="Rectangle 36"/>
          <p:cNvSpPr/>
          <p:nvPr/>
        </p:nvSpPr>
        <p:spPr>
          <a:xfrm>
            <a:off x="4620014" y="1530156"/>
            <a:ext cx="1066800" cy="34448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</a:rPr>
              <a:t>GISIN</a:t>
            </a:r>
          </a:p>
        </p:txBody>
      </p:sp>
      <p:sp>
        <p:nvSpPr>
          <p:cNvPr id="38" name="Rectangle 37"/>
          <p:cNvSpPr/>
          <p:nvPr/>
        </p:nvSpPr>
        <p:spPr>
          <a:xfrm>
            <a:off x="4620014" y="1866706"/>
            <a:ext cx="1066800" cy="34448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</a:rPr>
              <a:t>BISON</a:t>
            </a:r>
          </a:p>
        </p:txBody>
      </p:sp>
      <p:sp>
        <p:nvSpPr>
          <p:cNvPr id="39" name="Rectangle 38"/>
          <p:cNvSpPr/>
          <p:nvPr/>
        </p:nvSpPr>
        <p:spPr>
          <a:xfrm>
            <a:off x="5897952" y="1185668"/>
            <a:ext cx="1517650" cy="34448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</a:rPr>
              <a:t>ERMA</a:t>
            </a:r>
          </a:p>
        </p:txBody>
      </p:sp>
      <p:sp>
        <p:nvSpPr>
          <p:cNvPr id="40" name="Rectangle 39"/>
          <p:cNvSpPr/>
          <p:nvPr/>
        </p:nvSpPr>
        <p:spPr>
          <a:xfrm>
            <a:off x="5897952" y="1525393"/>
            <a:ext cx="1517650" cy="3429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 err="1">
                <a:solidFill>
                  <a:schemeClr val="tx1"/>
                </a:solidFill>
              </a:rPr>
              <a:t>EarthExplorer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5897952" y="1860356"/>
            <a:ext cx="1517650" cy="34448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 err="1">
                <a:solidFill>
                  <a:schemeClr val="tx1"/>
                </a:solidFill>
              </a:rPr>
              <a:t>NationalMap</a:t>
            </a:r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42" name="Elbow Connector 41"/>
          <p:cNvCxnSpPr>
            <a:stCxn id="41" idx="2"/>
            <a:endCxn id="17" idx="0"/>
          </p:cNvCxnSpPr>
          <p:nvPr/>
        </p:nvCxnSpPr>
        <p:spPr>
          <a:xfrm rot="5400000">
            <a:off x="5716183" y="3045424"/>
            <a:ext cx="1781175" cy="100013"/>
          </a:xfrm>
          <a:prstGeom prst="bentConnector3">
            <a:avLst>
              <a:gd name="adj1" fmla="val 48428"/>
            </a:avLst>
          </a:prstGeom>
          <a:ln w="50800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Elbow Connector 42"/>
          <p:cNvCxnSpPr>
            <a:stCxn id="20" idx="2"/>
            <a:endCxn id="9" idx="0"/>
          </p:cNvCxnSpPr>
          <p:nvPr/>
        </p:nvCxnSpPr>
        <p:spPr>
          <a:xfrm rot="5400000">
            <a:off x="5703483" y="1415062"/>
            <a:ext cx="1795462" cy="3333750"/>
          </a:xfrm>
          <a:prstGeom prst="bentConnector3">
            <a:avLst>
              <a:gd name="adj1" fmla="val 48961"/>
            </a:avLst>
          </a:prstGeom>
          <a:ln w="50800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Elbow Connector 43"/>
          <p:cNvCxnSpPr>
            <a:stCxn id="38" idx="2"/>
            <a:endCxn id="30" idx="0"/>
          </p:cNvCxnSpPr>
          <p:nvPr/>
        </p:nvCxnSpPr>
        <p:spPr>
          <a:xfrm rot="16200000" flipH="1">
            <a:off x="5734439" y="1630168"/>
            <a:ext cx="1774825" cy="2936875"/>
          </a:xfrm>
          <a:prstGeom prst="bentConnector3">
            <a:avLst>
              <a:gd name="adj1" fmla="val 47897"/>
            </a:avLst>
          </a:prstGeom>
          <a:ln w="50800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Elbow Connector 44"/>
          <p:cNvCxnSpPr>
            <a:stCxn id="8" idx="2"/>
            <a:endCxn id="27" idx="0"/>
          </p:cNvCxnSpPr>
          <p:nvPr/>
        </p:nvCxnSpPr>
        <p:spPr>
          <a:xfrm rot="16200000" flipH="1">
            <a:off x="5774127" y="-22420"/>
            <a:ext cx="1765300" cy="6232525"/>
          </a:xfrm>
          <a:prstGeom prst="bentConnector3">
            <a:avLst>
              <a:gd name="adj1" fmla="val 47886"/>
            </a:avLst>
          </a:prstGeom>
          <a:ln w="50800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Elbow Connector 45"/>
          <p:cNvCxnSpPr>
            <a:stCxn id="24" idx="2"/>
          </p:cNvCxnSpPr>
          <p:nvPr/>
        </p:nvCxnSpPr>
        <p:spPr>
          <a:xfrm rot="5400000">
            <a:off x="5920176" y="-803468"/>
            <a:ext cx="869952" cy="6835775"/>
          </a:xfrm>
          <a:prstGeom prst="bentConnector2">
            <a:avLst/>
          </a:prstGeom>
          <a:ln w="50800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Elbow Connector 46"/>
          <p:cNvCxnSpPr>
            <a:stCxn id="20" idx="2"/>
            <a:endCxn id="4" idx="0"/>
          </p:cNvCxnSpPr>
          <p:nvPr/>
        </p:nvCxnSpPr>
        <p:spPr>
          <a:xfrm rot="5400000">
            <a:off x="4885920" y="583213"/>
            <a:ext cx="1781175" cy="4983162"/>
          </a:xfrm>
          <a:prstGeom prst="bentConnector3">
            <a:avLst>
              <a:gd name="adj1" fmla="val 49475"/>
            </a:avLst>
          </a:prstGeom>
          <a:ln w="50800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73"/>
          <p:cNvSpPr txBox="1">
            <a:spLocks noChangeArrowheads="1"/>
          </p:cNvSpPr>
          <p:nvPr/>
        </p:nvSpPr>
        <p:spPr bwMode="auto">
          <a:xfrm>
            <a:off x="6671064" y="2706493"/>
            <a:ext cx="156527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altLang="en-US" sz="1600"/>
              <a:t>Files &amp; Internet</a:t>
            </a:r>
          </a:p>
        </p:txBody>
      </p:sp>
      <p:sp>
        <p:nvSpPr>
          <p:cNvPr id="49" name="Rectangle 48"/>
          <p:cNvSpPr/>
          <p:nvPr/>
        </p:nvSpPr>
        <p:spPr>
          <a:xfrm>
            <a:off x="2556264" y="5476681"/>
            <a:ext cx="1457325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en-US" sz="1600" dirty="0">
                <a:solidFill>
                  <a:schemeClr val="tx1"/>
                </a:solidFill>
              </a:rPr>
              <a:t>IDRISI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4183452" y="5859268"/>
            <a:ext cx="1503362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 err="1">
                <a:solidFill>
                  <a:schemeClr val="tx1"/>
                </a:solidFill>
              </a:rPr>
              <a:t>Maxent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1641864" y="3430393"/>
            <a:ext cx="12954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 smtClean="0">
                <a:solidFill>
                  <a:schemeClr val="tx1"/>
                </a:solidFill>
              </a:rPr>
              <a:t>JavaScript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9296400" y="5181600"/>
            <a:ext cx="108164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Cartography</a:t>
            </a:r>
            <a:endParaRPr lang="en-US" sz="1400" dirty="0"/>
          </a:p>
        </p:txBody>
      </p:sp>
      <p:sp>
        <p:nvSpPr>
          <p:cNvPr id="53" name="TextBox 52"/>
          <p:cNvSpPr txBox="1"/>
          <p:nvPr/>
        </p:nvSpPr>
        <p:spPr>
          <a:xfrm>
            <a:off x="7772400" y="5181600"/>
            <a:ext cx="7489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Utilities</a:t>
            </a:r>
            <a:endParaRPr lang="en-US" sz="1400" dirty="0"/>
          </a:p>
        </p:txBody>
      </p:sp>
      <p:sp>
        <p:nvSpPr>
          <p:cNvPr id="54" name="TextBox 53"/>
          <p:cNvSpPr txBox="1"/>
          <p:nvPr/>
        </p:nvSpPr>
        <p:spPr>
          <a:xfrm>
            <a:off x="6248400" y="5181600"/>
            <a:ext cx="6173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Office</a:t>
            </a:r>
            <a:endParaRPr lang="en-US" sz="1400" dirty="0"/>
          </a:p>
        </p:txBody>
      </p:sp>
      <p:sp>
        <p:nvSpPr>
          <p:cNvPr id="55" name="TextBox 54"/>
          <p:cNvSpPr txBox="1"/>
          <p:nvPr/>
        </p:nvSpPr>
        <p:spPr>
          <a:xfrm>
            <a:off x="2667000" y="5867400"/>
            <a:ext cx="136293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GIS Applications</a:t>
            </a:r>
            <a:endParaRPr lang="en-US" sz="1400" dirty="0"/>
          </a:p>
        </p:txBody>
      </p:sp>
      <p:sp>
        <p:nvSpPr>
          <p:cNvPr id="56" name="TextBox 55"/>
          <p:cNvSpPr txBox="1"/>
          <p:nvPr/>
        </p:nvSpPr>
        <p:spPr>
          <a:xfrm>
            <a:off x="4495800" y="6248400"/>
            <a:ext cx="9885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Specialized</a:t>
            </a:r>
            <a:endParaRPr lang="en-US" sz="1400" dirty="0"/>
          </a:p>
        </p:txBody>
      </p:sp>
      <p:sp>
        <p:nvSpPr>
          <p:cNvPr id="57" name="TextBox 56"/>
          <p:cNvSpPr txBox="1"/>
          <p:nvPr/>
        </p:nvSpPr>
        <p:spPr>
          <a:xfrm>
            <a:off x="6019800" y="914400"/>
            <a:ext cx="13500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GIS Data Portals</a:t>
            </a:r>
            <a:endParaRPr lang="en-US" sz="1400" dirty="0"/>
          </a:p>
        </p:txBody>
      </p:sp>
      <p:sp>
        <p:nvSpPr>
          <p:cNvPr id="58" name="TextBox 57"/>
          <p:cNvSpPr txBox="1"/>
          <p:nvPr/>
        </p:nvSpPr>
        <p:spPr>
          <a:xfrm>
            <a:off x="4572000" y="685800"/>
            <a:ext cx="110959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Biological</a:t>
            </a:r>
          </a:p>
          <a:p>
            <a:pPr algn="ctr"/>
            <a:r>
              <a:rPr lang="en-US" sz="1400" dirty="0" smtClean="0"/>
              <a:t>Data Portals</a:t>
            </a:r>
            <a:endParaRPr lang="en-US" sz="1400" dirty="0"/>
          </a:p>
        </p:txBody>
      </p:sp>
      <p:sp>
        <p:nvSpPr>
          <p:cNvPr id="59" name="TextBox 58"/>
          <p:cNvSpPr txBox="1"/>
          <p:nvPr/>
        </p:nvSpPr>
        <p:spPr>
          <a:xfrm>
            <a:off x="7772400" y="533400"/>
            <a:ext cx="10006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GIS Servers</a:t>
            </a:r>
            <a:endParaRPr lang="en-US" sz="1400" dirty="0"/>
          </a:p>
        </p:txBody>
      </p:sp>
      <p:sp>
        <p:nvSpPr>
          <p:cNvPr id="60" name="TextBox 59"/>
          <p:cNvSpPr txBox="1"/>
          <p:nvPr/>
        </p:nvSpPr>
        <p:spPr>
          <a:xfrm>
            <a:off x="9296400" y="533400"/>
            <a:ext cx="93743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Databases</a:t>
            </a:r>
            <a:endParaRPr lang="en-US" sz="1400" dirty="0"/>
          </a:p>
        </p:txBody>
      </p:sp>
      <p:sp>
        <p:nvSpPr>
          <p:cNvPr id="61" name="TextBox 60"/>
          <p:cNvSpPr txBox="1"/>
          <p:nvPr/>
        </p:nvSpPr>
        <p:spPr>
          <a:xfrm>
            <a:off x="3032998" y="762000"/>
            <a:ext cx="96744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Web Maps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4827434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65</Words>
  <Application>Microsoft Office PowerPoint</Application>
  <PresentationFormat>Widescreen</PresentationFormat>
  <Paragraphs>53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Humboldt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jg2345</dc:creator>
  <cp:lastModifiedBy>jg2345</cp:lastModifiedBy>
  <cp:revision>2</cp:revision>
  <dcterms:created xsi:type="dcterms:W3CDTF">2016-11-27T18:57:14Z</dcterms:created>
  <dcterms:modified xsi:type="dcterms:W3CDTF">2016-11-27T18:59:09Z</dcterms:modified>
</cp:coreProperties>
</file>