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8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ADF4-AD36-48EE-BA81-5F9B7BB1F7F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1EC84-409F-442D-9417-89954E50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2340864" y="1901948"/>
            <a:ext cx="4700016" cy="3081531"/>
          </a:xfrm>
          <a:custGeom>
            <a:avLst/>
            <a:gdLst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0" fmla="*/ 201114 w 3922722"/>
              <a:gd name="connsiteY0" fmla="*/ 0 h 3282696"/>
              <a:gd name="connsiteX1" fmla="*/ 3922722 w 3922722"/>
              <a:gd name="connsiteY1" fmla="*/ 1124712 h 3282696"/>
              <a:gd name="connsiteX2" fmla="*/ 1819602 w 3922722"/>
              <a:gd name="connsiteY2" fmla="*/ 3282696 h 3282696"/>
              <a:gd name="connsiteX3" fmla="*/ 127962 w 3922722"/>
              <a:gd name="connsiteY3" fmla="*/ 1033272 h 3282696"/>
              <a:gd name="connsiteX4" fmla="*/ 118818 w 3922722"/>
              <a:gd name="connsiteY4" fmla="*/ 1042416 h 3282696"/>
              <a:gd name="connsiteX0" fmla="*/ 192014 w 3913622"/>
              <a:gd name="connsiteY0" fmla="*/ 0 h 3282696"/>
              <a:gd name="connsiteX1" fmla="*/ 3913622 w 3913622"/>
              <a:gd name="connsiteY1" fmla="*/ 1124712 h 3282696"/>
              <a:gd name="connsiteX2" fmla="*/ 1810502 w 3913622"/>
              <a:gd name="connsiteY2" fmla="*/ 3282696 h 3282696"/>
              <a:gd name="connsiteX3" fmla="*/ 118862 w 3913622"/>
              <a:gd name="connsiteY3" fmla="*/ 1033272 h 3282696"/>
              <a:gd name="connsiteX4" fmla="*/ 146294 w 3913622"/>
              <a:gd name="connsiteY4" fmla="*/ 18288 h 3282696"/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4" fmla="*/ 27432 w 3794760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8288 w 3813048"/>
              <a:gd name="connsiteY3" fmla="*/ 1033272 h 3282696"/>
              <a:gd name="connsiteX4" fmla="*/ 0 w 3813048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709928 w 3813048"/>
              <a:gd name="connsiteY3" fmla="*/ 3273552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389888 w 3813048"/>
              <a:gd name="connsiteY3" fmla="*/ 2843784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71600 w 3813048"/>
              <a:gd name="connsiteY3" fmla="*/ 2779776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6" fmla="*/ 91440 w 3813048"/>
              <a:gd name="connsiteY6" fmla="*/ 0 h 2779776"/>
              <a:gd name="connsiteX0" fmla="*/ 978408 w 4700016"/>
              <a:gd name="connsiteY0" fmla="*/ 301755 h 3081531"/>
              <a:gd name="connsiteX1" fmla="*/ 4700016 w 4700016"/>
              <a:gd name="connsiteY1" fmla="*/ 1426467 h 3081531"/>
              <a:gd name="connsiteX2" fmla="*/ 3081528 w 4700016"/>
              <a:gd name="connsiteY2" fmla="*/ 3017523 h 3081531"/>
              <a:gd name="connsiteX3" fmla="*/ 2258568 w 4700016"/>
              <a:gd name="connsiteY3" fmla="*/ 3081531 h 3081531"/>
              <a:gd name="connsiteX4" fmla="*/ 905256 w 4700016"/>
              <a:gd name="connsiteY4" fmla="*/ 1335027 h 3081531"/>
              <a:gd name="connsiteX5" fmla="*/ 0 w 4700016"/>
              <a:gd name="connsiteY5" fmla="*/ 3 h 3081531"/>
              <a:gd name="connsiteX6" fmla="*/ 978408 w 4700016"/>
              <a:gd name="connsiteY6" fmla="*/ 301755 h 30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0016" h="3081531">
                <a:moveTo>
                  <a:pt x="978408" y="301755"/>
                </a:moveTo>
                <a:lnTo>
                  <a:pt x="4700016" y="1426467"/>
                </a:lnTo>
                <a:lnTo>
                  <a:pt x="3081528" y="3017523"/>
                </a:lnTo>
                <a:cubicBezTo>
                  <a:pt x="2825496" y="2971803"/>
                  <a:pt x="2505456" y="3081531"/>
                  <a:pt x="2258568" y="3081531"/>
                </a:cubicBezTo>
                <a:lnTo>
                  <a:pt x="905256" y="1335027"/>
                </a:lnTo>
                <a:cubicBezTo>
                  <a:pt x="905256" y="879351"/>
                  <a:pt x="1905" y="-1902"/>
                  <a:pt x="0" y="3"/>
                </a:cubicBezTo>
                <a:lnTo>
                  <a:pt x="978408" y="301755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Viewshed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48058" y="1889284"/>
            <a:ext cx="8366759" cy="3149060"/>
          </a:xfrm>
          <a:custGeom>
            <a:avLst/>
            <a:gdLst>
              <a:gd name="connsiteX0" fmla="*/ 0 w 6830568"/>
              <a:gd name="connsiteY0" fmla="*/ 2336136 h 3003648"/>
              <a:gd name="connsiteX1" fmla="*/ 1719072 w 6830568"/>
              <a:gd name="connsiteY1" fmla="*/ 4416 h 3003648"/>
              <a:gd name="connsiteX2" fmla="*/ 3529584 w 6830568"/>
              <a:gd name="connsiteY2" fmla="*/ 2857344 h 3003648"/>
              <a:gd name="connsiteX3" fmla="*/ 5541264 w 6830568"/>
              <a:gd name="connsiteY3" fmla="*/ 1485744 h 3003648"/>
              <a:gd name="connsiteX4" fmla="*/ 6830568 w 6830568"/>
              <a:gd name="connsiteY4" fmla="*/ 3003648 h 3003648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975215"/>
              <a:gd name="connsiteY0" fmla="*/ 2552743 h 3000799"/>
              <a:gd name="connsiteX1" fmla="*/ 1863719 w 6975215"/>
              <a:gd name="connsiteY1" fmla="*/ 1567 h 3000799"/>
              <a:gd name="connsiteX2" fmla="*/ 3730483 w 6975215"/>
              <a:gd name="connsiteY2" fmla="*/ 2881927 h 3000799"/>
              <a:gd name="connsiteX3" fmla="*/ 5685911 w 6975215"/>
              <a:gd name="connsiteY3" fmla="*/ 1482895 h 3000799"/>
              <a:gd name="connsiteX4" fmla="*/ 6975215 w 6975215"/>
              <a:gd name="connsiteY4" fmla="*/ 3000799 h 3000799"/>
              <a:gd name="connsiteX0" fmla="*/ 0 w 6975215"/>
              <a:gd name="connsiteY0" fmla="*/ 2552034 h 3000090"/>
              <a:gd name="connsiteX1" fmla="*/ 1863719 w 6975215"/>
              <a:gd name="connsiteY1" fmla="*/ 858 h 3000090"/>
              <a:gd name="connsiteX2" fmla="*/ 3730483 w 6975215"/>
              <a:gd name="connsiteY2" fmla="*/ 2881218 h 3000090"/>
              <a:gd name="connsiteX3" fmla="*/ 5685911 w 6975215"/>
              <a:gd name="connsiteY3" fmla="*/ 1482186 h 3000090"/>
              <a:gd name="connsiteX4" fmla="*/ 6975215 w 6975215"/>
              <a:gd name="connsiteY4" fmla="*/ 3000090 h 3000090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7328798"/>
              <a:gd name="connsiteY0" fmla="*/ 2497189 h 2954389"/>
              <a:gd name="connsiteX1" fmla="*/ 1638712 w 7328798"/>
              <a:gd name="connsiteY1" fmla="*/ 877 h 2954389"/>
              <a:gd name="connsiteX2" fmla="*/ 3730483 w 7328798"/>
              <a:gd name="connsiteY2" fmla="*/ 2826373 h 2954389"/>
              <a:gd name="connsiteX3" fmla="*/ 5685911 w 7328798"/>
              <a:gd name="connsiteY3" fmla="*/ 1427341 h 2954389"/>
              <a:gd name="connsiteX4" fmla="*/ 7328798 w 7328798"/>
              <a:gd name="connsiteY4" fmla="*/ 2954389 h 2954389"/>
              <a:gd name="connsiteX0" fmla="*/ 119305 w 7448103"/>
              <a:gd name="connsiteY0" fmla="*/ 2497412 h 2954612"/>
              <a:gd name="connsiteX1" fmla="*/ 121984 w 7448103"/>
              <a:gd name="connsiteY1" fmla="*/ 2488267 h 2954612"/>
              <a:gd name="connsiteX2" fmla="*/ 1758017 w 7448103"/>
              <a:gd name="connsiteY2" fmla="*/ 1100 h 2954612"/>
              <a:gd name="connsiteX3" fmla="*/ 3849788 w 7448103"/>
              <a:gd name="connsiteY3" fmla="*/ 2826596 h 2954612"/>
              <a:gd name="connsiteX4" fmla="*/ 5805216 w 7448103"/>
              <a:gd name="connsiteY4" fmla="*/ 1427564 h 2954612"/>
              <a:gd name="connsiteX5" fmla="*/ 7448103 w 7448103"/>
              <a:gd name="connsiteY5" fmla="*/ 2954612 h 2954612"/>
              <a:gd name="connsiteX0" fmla="*/ 119305 w 7448103"/>
              <a:gd name="connsiteY0" fmla="*/ 2499654 h 2956854"/>
              <a:gd name="connsiteX1" fmla="*/ 121984 w 7448103"/>
              <a:gd name="connsiteY1" fmla="*/ 2261909 h 2956854"/>
              <a:gd name="connsiteX2" fmla="*/ 1758017 w 7448103"/>
              <a:gd name="connsiteY2" fmla="*/ 3342 h 2956854"/>
              <a:gd name="connsiteX3" fmla="*/ 3849788 w 7448103"/>
              <a:gd name="connsiteY3" fmla="*/ 2828838 h 2956854"/>
              <a:gd name="connsiteX4" fmla="*/ 5805216 w 7448103"/>
              <a:gd name="connsiteY4" fmla="*/ 1429806 h 2956854"/>
              <a:gd name="connsiteX5" fmla="*/ 7448103 w 7448103"/>
              <a:gd name="connsiteY5" fmla="*/ 2956854 h 2956854"/>
              <a:gd name="connsiteX0" fmla="*/ 131308 w 7444034"/>
              <a:gd name="connsiteY0" fmla="*/ 3148878 h 3148878"/>
              <a:gd name="connsiteX1" fmla="*/ 117915 w 7444034"/>
              <a:gd name="connsiteY1" fmla="*/ 2261909 h 3148878"/>
              <a:gd name="connsiteX2" fmla="*/ 1753948 w 7444034"/>
              <a:gd name="connsiteY2" fmla="*/ 3342 h 3148878"/>
              <a:gd name="connsiteX3" fmla="*/ 3845719 w 7444034"/>
              <a:gd name="connsiteY3" fmla="*/ 2828838 h 3148878"/>
              <a:gd name="connsiteX4" fmla="*/ 5801147 w 7444034"/>
              <a:gd name="connsiteY4" fmla="*/ 1429806 h 3148878"/>
              <a:gd name="connsiteX5" fmla="*/ 7444034 w 7444034"/>
              <a:gd name="connsiteY5" fmla="*/ 2956854 h 3148878"/>
              <a:gd name="connsiteX0" fmla="*/ 135078 w 7447804"/>
              <a:gd name="connsiteY0" fmla="*/ 3149061 h 3200812"/>
              <a:gd name="connsiteX1" fmla="*/ 121684 w 7447804"/>
              <a:gd name="connsiteY1" fmla="*/ 3130772 h 3200812"/>
              <a:gd name="connsiteX2" fmla="*/ 121685 w 7447804"/>
              <a:gd name="connsiteY2" fmla="*/ 2262092 h 3200812"/>
              <a:gd name="connsiteX3" fmla="*/ 1757718 w 7447804"/>
              <a:gd name="connsiteY3" fmla="*/ 3525 h 3200812"/>
              <a:gd name="connsiteX4" fmla="*/ 3849489 w 7447804"/>
              <a:gd name="connsiteY4" fmla="*/ 2829021 h 3200812"/>
              <a:gd name="connsiteX5" fmla="*/ 5804917 w 7447804"/>
              <a:gd name="connsiteY5" fmla="*/ 1429989 h 3200812"/>
              <a:gd name="connsiteX6" fmla="*/ 7447804 w 7447804"/>
              <a:gd name="connsiteY6" fmla="*/ 2957037 h 3200812"/>
              <a:gd name="connsiteX0" fmla="*/ 72404 w 7385130"/>
              <a:gd name="connsiteY0" fmla="*/ 3149061 h 3214089"/>
              <a:gd name="connsiteX1" fmla="*/ 549203 w 7385130"/>
              <a:gd name="connsiteY1" fmla="*/ 3149060 h 3214089"/>
              <a:gd name="connsiteX2" fmla="*/ 59011 w 7385130"/>
              <a:gd name="connsiteY2" fmla="*/ 2262092 h 3214089"/>
              <a:gd name="connsiteX3" fmla="*/ 1695044 w 7385130"/>
              <a:gd name="connsiteY3" fmla="*/ 3525 h 3214089"/>
              <a:gd name="connsiteX4" fmla="*/ 3786815 w 7385130"/>
              <a:gd name="connsiteY4" fmla="*/ 2829021 h 3214089"/>
              <a:gd name="connsiteX5" fmla="*/ 5742243 w 7385130"/>
              <a:gd name="connsiteY5" fmla="*/ 1429989 h 3214089"/>
              <a:gd name="connsiteX6" fmla="*/ 7385130 w 7385130"/>
              <a:gd name="connsiteY6" fmla="*/ 2957037 h 3214089"/>
              <a:gd name="connsiteX0" fmla="*/ 7377093 w 7385130"/>
              <a:gd name="connsiteY0" fmla="*/ 3139917 h 3211839"/>
              <a:gd name="connsiteX1" fmla="*/ 549203 w 7385130"/>
              <a:gd name="connsiteY1" fmla="*/ 3149060 h 3211839"/>
              <a:gd name="connsiteX2" fmla="*/ 59011 w 7385130"/>
              <a:gd name="connsiteY2" fmla="*/ 2262092 h 3211839"/>
              <a:gd name="connsiteX3" fmla="*/ 1695044 w 7385130"/>
              <a:gd name="connsiteY3" fmla="*/ 3525 h 3211839"/>
              <a:gd name="connsiteX4" fmla="*/ 3786815 w 7385130"/>
              <a:gd name="connsiteY4" fmla="*/ 2829021 h 3211839"/>
              <a:gd name="connsiteX5" fmla="*/ 5742243 w 7385130"/>
              <a:gd name="connsiteY5" fmla="*/ 1429989 h 3211839"/>
              <a:gd name="connsiteX6" fmla="*/ 7385130 w 7385130"/>
              <a:gd name="connsiteY6" fmla="*/ 2957037 h 3211839"/>
              <a:gd name="connsiteX0" fmla="*/ 7437704 w 7445741"/>
              <a:gd name="connsiteY0" fmla="*/ 3139917 h 3211839"/>
              <a:gd name="connsiteX1" fmla="*/ 127656 w 7445741"/>
              <a:gd name="connsiteY1" fmla="*/ 3149060 h 3211839"/>
              <a:gd name="connsiteX2" fmla="*/ 119622 w 7445741"/>
              <a:gd name="connsiteY2" fmla="*/ 2262092 h 3211839"/>
              <a:gd name="connsiteX3" fmla="*/ 1755655 w 7445741"/>
              <a:gd name="connsiteY3" fmla="*/ 3525 h 3211839"/>
              <a:gd name="connsiteX4" fmla="*/ 3847426 w 7445741"/>
              <a:gd name="connsiteY4" fmla="*/ 2829021 h 3211839"/>
              <a:gd name="connsiteX5" fmla="*/ 5802854 w 7445741"/>
              <a:gd name="connsiteY5" fmla="*/ 1429989 h 3211839"/>
              <a:gd name="connsiteX6" fmla="*/ 7445741 w 7445741"/>
              <a:gd name="connsiteY6" fmla="*/ 2957037 h 3211839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318082 w 7326119"/>
              <a:gd name="connsiteY0" fmla="*/ 3139917 h 3149178"/>
              <a:gd name="connsiteX1" fmla="*/ 8034 w 7326119"/>
              <a:gd name="connsiteY1" fmla="*/ 3149060 h 3149178"/>
              <a:gd name="connsiteX2" fmla="*/ 0 w 7326119"/>
              <a:gd name="connsiteY2" fmla="*/ 2262092 h 3149178"/>
              <a:gd name="connsiteX3" fmla="*/ 1636033 w 7326119"/>
              <a:gd name="connsiteY3" fmla="*/ 3525 h 3149178"/>
              <a:gd name="connsiteX4" fmla="*/ 3727804 w 7326119"/>
              <a:gd name="connsiteY4" fmla="*/ 2829021 h 3149178"/>
              <a:gd name="connsiteX5" fmla="*/ 5683232 w 7326119"/>
              <a:gd name="connsiteY5" fmla="*/ 1429989 h 3149178"/>
              <a:gd name="connsiteX6" fmla="*/ 7326119 w 7326119"/>
              <a:gd name="connsiteY6" fmla="*/ 2957037 h 3149178"/>
              <a:gd name="connsiteX0" fmla="*/ 7318082 w 7855402"/>
              <a:gd name="connsiteY0" fmla="*/ 3139917 h 3209285"/>
              <a:gd name="connsiteX1" fmla="*/ 7312725 w 7855402"/>
              <a:gd name="connsiteY1" fmla="*/ 3130772 h 3209285"/>
              <a:gd name="connsiteX2" fmla="*/ 8034 w 7855402"/>
              <a:gd name="connsiteY2" fmla="*/ 3149060 h 3209285"/>
              <a:gd name="connsiteX3" fmla="*/ 0 w 7855402"/>
              <a:gd name="connsiteY3" fmla="*/ 2262092 h 3209285"/>
              <a:gd name="connsiteX4" fmla="*/ 1636033 w 7855402"/>
              <a:gd name="connsiteY4" fmla="*/ 3525 h 3209285"/>
              <a:gd name="connsiteX5" fmla="*/ 3727804 w 7855402"/>
              <a:gd name="connsiteY5" fmla="*/ 2829021 h 3209285"/>
              <a:gd name="connsiteX6" fmla="*/ 5683232 w 7855402"/>
              <a:gd name="connsiteY6" fmla="*/ 1429989 h 3209285"/>
              <a:gd name="connsiteX7" fmla="*/ 7326119 w 7855402"/>
              <a:gd name="connsiteY7" fmla="*/ 2957037 h 3209285"/>
              <a:gd name="connsiteX0" fmla="*/ 7318082 w 7873303"/>
              <a:gd name="connsiteY0" fmla="*/ 3139917 h 3278246"/>
              <a:gd name="connsiteX1" fmla="*/ 7336833 w 7873303"/>
              <a:gd name="connsiteY1" fmla="*/ 3277076 h 3278246"/>
              <a:gd name="connsiteX2" fmla="*/ 8034 w 7873303"/>
              <a:gd name="connsiteY2" fmla="*/ 3149060 h 3278246"/>
              <a:gd name="connsiteX3" fmla="*/ 0 w 7873303"/>
              <a:gd name="connsiteY3" fmla="*/ 2262092 h 3278246"/>
              <a:gd name="connsiteX4" fmla="*/ 1636033 w 7873303"/>
              <a:gd name="connsiteY4" fmla="*/ 3525 h 3278246"/>
              <a:gd name="connsiteX5" fmla="*/ 3727804 w 7873303"/>
              <a:gd name="connsiteY5" fmla="*/ 2829021 h 3278246"/>
              <a:gd name="connsiteX6" fmla="*/ 5683232 w 7873303"/>
              <a:gd name="connsiteY6" fmla="*/ 1429989 h 3278246"/>
              <a:gd name="connsiteX7" fmla="*/ 7326119 w 7873303"/>
              <a:gd name="connsiteY7" fmla="*/ 2957037 h 3278246"/>
              <a:gd name="connsiteX0" fmla="*/ 7334154 w 7877426"/>
              <a:gd name="connsiteY0" fmla="*/ 2957037 h 3278246"/>
              <a:gd name="connsiteX1" fmla="*/ 7336833 w 7877426"/>
              <a:gd name="connsiteY1" fmla="*/ 3277076 h 3278246"/>
              <a:gd name="connsiteX2" fmla="*/ 8034 w 7877426"/>
              <a:gd name="connsiteY2" fmla="*/ 3149060 h 3278246"/>
              <a:gd name="connsiteX3" fmla="*/ 0 w 7877426"/>
              <a:gd name="connsiteY3" fmla="*/ 2262092 h 3278246"/>
              <a:gd name="connsiteX4" fmla="*/ 1636033 w 7877426"/>
              <a:gd name="connsiteY4" fmla="*/ 3525 h 3278246"/>
              <a:gd name="connsiteX5" fmla="*/ 3727804 w 7877426"/>
              <a:gd name="connsiteY5" fmla="*/ 2829021 h 3278246"/>
              <a:gd name="connsiteX6" fmla="*/ 5683232 w 7877426"/>
              <a:gd name="connsiteY6" fmla="*/ 1429989 h 3278246"/>
              <a:gd name="connsiteX7" fmla="*/ 7326119 w 7877426"/>
              <a:gd name="connsiteY7" fmla="*/ 2957037 h 3278246"/>
              <a:gd name="connsiteX0" fmla="*/ 7334154 w 7889375"/>
              <a:gd name="connsiteY0" fmla="*/ 2957037 h 3209285"/>
              <a:gd name="connsiteX1" fmla="*/ 7352905 w 7889375"/>
              <a:gd name="connsiteY1" fmla="*/ 3130772 h 3209285"/>
              <a:gd name="connsiteX2" fmla="*/ 8034 w 7889375"/>
              <a:gd name="connsiteY2" fmla="*/ 3149060 h 3209285"/>
              <a:gd name="connsiteX3" fmla="*/ 0 w 7889375"/>
              <a:gd name="connsiteY3" fmla="*/ 2262092 h 3209285"/>
              <a:gd name="connsiteX4" fmla="*/ 1636033 w 7889375"/>
              <a:gd name="connsiteY4" fmla="*/ 3525 h 3209285"/>
              <a:gd name="connsiteX5" fmla="*/ 3727804 w 7889375"/>
              <a:gd name="connsiteY5" fmla="*/ 2829021 h 3209285"/>
              <a:gd name="connsiteX6" fmla="*/ 5683232 w 7889375"/>
              <a:gd name="connsiteY6" fmla="*/ 1429989 h 3209285"/>
              <a:gd name="connsiteX7" fmla="*/ 7326119 w 788937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8" fmla="*/ 7334154 w 7352905"/>
              <a:gd name="connsiteY8" fmla="*/ 2957037 h 3209285"/>
              <a:gd name="connsiteX0" fmla="*/ 7334154 w 7352905"/>
              <a:gd name="connsiteY0" fmla="*/ 2957037 h 3149060"/>
              <a:gd name="connsiteX1" fmla="*/ 7352905 w 7352905"/>
              <a:gd name="connsiteY1" fmla="*/ 3130772 h 3149060"/>
              <a:gd name="connsiteX2" fmla="*/ 8034 w 7352905"/>
              <a:gd name="connsiteY2" fmla="*/ 3149060 h 3149060"/>
              <a:gd name="connsiteX3" fmla="*/ 0 w 7352905"/>
              <a:gd name="connsiteY3" fmla="*/ 2262092 h 3149060"/>
              <a:gd name="connsiteX4" fmla="*/ 1636033 w 7352905"/>
              <a:gd name="connsiteY4" fmla="*/ 3525 h 3149060"/>
              <a:gd name="connsiteX5" fmla="*/ 3727804 w 7352905"/>
              <a:gd name="connsiteY5" fmla="*/ 2829021 h 3149060"/>
              <a:gd name="connsiteX6" fmla="*/ 5683232 w 7352905"/>
              <a:gd name="connsiteY6" fmla="*/ 1429989 h 3149060"/>
              <a:gd name="connsiteX7" fmla="*/ 7326119 w 7352905"/>
              <a:gd name="connsiteY7" fmla="*/ 2957037 h 3149060"/>
              <a:gd name="connsiteX8" fmla="*/ 7334154 w 7352905"/>
              <a:gd name="connsiteY8" fmla="*/ 2957037 h 31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05" h="3149060">
                <a:moveTo>
                  <a:pt x="7334154" y="2957037"/>
                </a:moveTo>
                <a:cubicBezTo>
                  <a:pt x="7333261" y="2955513"/>
                  <a:pt x="7325672" y="3110960"/>
                  <a:pt x="7352905" y="3130772"/>
                </a:cubicBezTo>
                <a:lnTo>
                  <a:pt x="8034" y="3149060"/>
                </a:lnTo>
                <a:cubicBezTo>
                  <a:pt x="5802" y="2717768"/>
                  <a:pt x="551" y="2783300"/>
                  <a:pt x="0" y="2262092"/>
                </a:cubicBezTo>
                <a:cubicBezTo>
                  <a:pt x="272672" y="1740884"/>
                  <a:pt x="1014732" y="-90963"/>
                  <a:pt x="1636033" y="3525"/>
                </a:cubicBezTo>
                <a:cubicBezTo>
                  <a:pt x="2257334" y="98013"/>
                  <a:pt x="3053271" y="2591277"/>
                  <a:pt x="3727804" y="2829021"/>
                </a:cubicBezTo>
                <a:cubicBezTo>
                  <a:pt x="4402337" y="3066765"/>
                  <a:pt x="5083513" y="1408653"/>
                  <a:pt x="5683232" y="1429989"/>
                </a:cubicBezTo>
                <a:cubicBezTo>
                  <a:pt x="6282951" y="1451325"/>
                  <a:pt x="6538679" y="2941797"/>
                  <a:pt x="7326119" y="2957037"/>
                </a:cubicBezTo>
                <a:lnTo>
                  <a:pt x="7334154" y="2957037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085879" y="2109369"/>
            <a:ext cx="285750" cy="825132"/>
            <a:chOff x="2000250" y="914400"/>
            <a:chExt cx="338138" cy="977532"/>
          </a:xfrm>
        </p:grpSpPr>
        <p:sp>
          <p:nvSpPr>
            <p:cNvPr id="6" name="Oval 5"/>
            <p:cNvSpPr/>
            <p:nvPr/>
          </p:nvSpPr>
          <p:spPr>
            <a:xfrm>
              <a:off x="2054949" y="914400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4"/>
            </p:cNvCxnSpPr>
            <p:nvPr/>
          </p:nvCxnSpPr>
          <p:spPr>
            <a:xfrm>
              <a:off x="2169249" y="1143000"/>
              <a:ext cx="2451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71700" y="1676400"/>
              <a:ext cx="157163" cy="185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71700" y="1219200"/>
              <a:ext cx="166688" cy="147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000250" y="1219200"/>
              <a:ext cx="171451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000250" y="1676400"/>
              <a:ext cx="171451" cy="2155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445008" y="1368552"/>
            <a:ext cx="8339329" cy="3660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869935" y="3505200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184494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88720" y="1188719"/>
            <a:ext cx="5852160" cy="3794760"/>
          </a:xfrm>
          <a:custGeom>
            <a:avLst/>
            <a:gdLst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0" fmla="*/ 201114 w 3922722"/>
              <a:gd name="connsiteY0" fmla="*/ 0 h 3282696"/>
              <a:gd name="connsiteX1" fmla="*/ 3922722 w 3922722"/>
              <a:gd name="connsiteY1" fmla="*/ 1124712 h 3282696"/>
              <a:gd name="connsiteX2" fmla="*/ 1819602 w 3922722"/>
              <a:gd name="connsiteY2" fmla="*/ 3282696 h 3282696"/>
              <a:gd name="connsiteX3" fmla="*/ 127962 w 3922722"/>
              <a:gd name="connsiteY3" fmla="*/ 1033272 h 3282696"/>
              <a:gd name="connsiteX4" fmla="*/ 118818 w 3922722"/>
              <a:gd name="connsiteY4" fmla="*/ 1042416 h 3282696"/>
              <a:gd name="connsiteX0" fmla="*/ 192014 w 3913622"/>
              <a:gd name="connsiteY0" fmla="*/ 0 h 3282696"/>
              <a:gd name="connsiteX1" fmla="*/ 3913622 w 3913622"/>
              <a:gd name="connsiteY1" fmla="*/ 1124712 h 3282696"/>
              <a:gd name="connsiteX2" fmla="*/ 1810502 w 3913622"/>
              <a:gd name="connsiteY2" fmla="*/ 3282696 h 3282696"/>
              <a:gd name="connsiteX3" fmla="*/ 118862 w 3913622"/>
              <a:gd name="connsiteY3" fmla="*/ 1033272 h 3282696"/>
              <a:gd name="connsiteX4" fmla="*/ 146294 w 3913622"/>
              <a:gd name="connsiteY4" fmla="*/ 18288 h 3282696"/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4" fmla="*/ 27432 w 3794760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8288 w 3813048"/>
              <a:gd name="connsiteY3" fmla="*/ 1033272 h 3282696"/>
              <a:gd name="connsiteX4" fmla="*/ 0 w 3813048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709928 w 3813048"/>
              <a:gd name="connsiteY3" fmla="*/ 3273552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389888 w 3813048"/>
              <a:gd name="connsiteY3" fmla="*/ 2843784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71600 w 3813048"/>
              <a:gd name="connsiteY3" fmla="*/ 2779776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6" fmla="*/ 91440 w 3813048"/>
              <a:gd name="connsiteY6" fmla="*/ 0 h 2779776"/>
              <a:gd name="connsiteX0" fmla="*/ 978408 w 4700016"/>
              <a:gd name="connsiteY0" fmla="*/ 301755 h 3081531"/>
              <a:gd name="connsiteX1" fmla="*/ 4700016 w 4700016"/>
              <a:gd name="connsiteY1" fmla="*/ 1426467 h 3081531"/>
              <a:gd name="connsiteX2" fmla="*/ 3081528 w 4700016"/>
              <a:gd name="connsiteY2" fmla="*/ 3017523 h 3081531"/>
              <a:gd name="connsiteX3" fmla="*/ 2258568 w 4700016"/>
              <a:gd name="connsiteY3" fmla="*/ 3081531 h 3081531"/>
              <a:gd name="connsiteX4" fmla="*/ 905256 w 4700016"/>
              <a:gd name="connsiteY4" fmla="*/ 1335027 h 3081531"/>
              <a:gd name="connsiteX5" fmla="*/ 0 w 4700016"/>
              <a:gd name="connsiteY5" fmla="*/ 3 h 3081531"/>
              <a:gd name="connsiteX6" fmla="*/ 978408 w 4700016"/>
              <a:gd name="connsiteY6" fmla="*/ 301755 h 3081531"/>
              <a:gd name="connsiteX0" fmla="*/ 0 w 4754880"/>
              <a:gd name="connsiteY0" fmla="*/ 0 h 3794760"/>
              <a:gd name="connsiteX1" fmla="*/ 4754880 w 4754880"/>
              <a:gd name="connsiteY1" fmla="*/ 2139696 h 3794760"/>
              <a:gd name="connsiteX2" fmla="*/ 3136392 w 4754880"/>
              <a:gd name="connsiteY2" fmla="*/ 3730752 h 3794760"/>
              <a:gd name="connsiteX3" fmla="*/ 2313432 w 4754880"/>
              <a:gd name="connsiteY3" fmla="*/ 3794760 h 3794760"/>
              <a:gd name="connsiteX4" fmla="*/ 960120 w 4754880"/>
              <a:gd name="connsiteY4" fmla="*/ 2048256 h 3794760"/>
              <a:gd name="connsiteX5" fmla="*/ 54864 w 4754880"/>
              <a:gd name="connsiteY5" fmla="*/ 713232 h 3794760"/>
              <a:gd name="connsiteX6" fmla="*/ 0 w 4754880"/>
              <a:gd name="connsiteY6" fmla="*/ 0 h 3794760"/>
              <a:gd name="connsiteX0" fmla="*/ 1837944 w 6592824"/>
              <a:gd name="connsiteY0" fmla="*/ 0 h 3794760"/>
              <a:gd name="connsiteX1" fmla="*/ 6592824 w 6592824"/>
              <a:gd name="connsiteY1" fmla="*/ 2139696 h 3794760"/>
              <a:gd name="connsiteX2" fmla="*/ 4974336 w 6592824"/>
              <a:gd name="connsiteY2" fmla="*/ 3730752 h 3794760"/>
              <a:gd name="connsiteX3" fmla="*/ 4151376 w 6592824"/>
              <a:gd name="connsiteY3" fmla="*/ 3794760 h 3794760"/>
              <a:gd name="connsiteX4" fmla="*/ 2798064 w 6592824"/>
              <a:gd name="connsiteY4" fmla="*/ 2048256 h 3794760"/>
              <a:gd name="connsiteX5" fmla="*/ 0 w 6592824"/>
              <a:gd name="connsiteY5" fmla="*/ 2816352 h 3794760"/>
              <a:gd name="connsiteX6" fmla="*/ 1837944 w 6592824"/>
              <a:gd name="connsiteY6" fmla="*/ 0 h 3794760"/>
              <a:gd name="connsiteX0" fmla="*/ 1837944 w 6592824"/>
              <a:gd name="connsiteY0" fmla="*/ 0 h 3794760"/>
              <a:gd name="connsiteX1" fmla="*/ 6592824 w 6592824"/>
              <a:gd name="connsiteY1" fmla="*/ 2139696 h 3794760"/>
              <a:gd name="connsiteX2" fmla="*/ 4974336 w 6592824"/>
              <a:gd name="connsiteY2" fmla="*/ 3730752 h 3794760"/>
              <a:gd name="connsiteX3" fmla="*/ 4151376 w 6592824"/>
              <a:gd name="connsiteY3" fmla="*/ 3794760 h 3794760"/>
              <a:gd name="connsiteX4" fmla="*/ 9144 w 6592824"/>
              <a:gd name="connsiteY4" fmla="*/ 3282696 h 3794760"/>
              <a:gd name="connsiteX5" fmla="*/ 0 w 6592824"/>
              <a:gd name="connsiteY5" fmla="*/ 2816352 h 3794760"/>
              <a:gd name="connsiteX6" fmla="*/ 1837944 w 6592824"/>
              <a:gd name="connsiteY6" fmla="*/ 0 h 3794760"/>
              <a:gd name="connsiteX0" fmla="*/ 1828800 w 6583680"/>
              <a:gd name="connsiteY0" fmla="*/ 0 h 3794760"/>
              <a:gd name="connsiteX1" fmla="*/ 6583680 w 6583680"/>
              <a:gd name="connsiteY1" fmla="*/ 2139696 h 3794760"/>
              <a:gd name="connsiteX2" fmla="*/ 4965192 w 6583680"/>
              <a:gd name="connsiteY2" fmla="*/ 3730752 h 3794760"/>
              <a:gd name="connsiteX3" fmla="*/ 4142232 w 6583680"/>
              <a:gd name="connsiteY3" fmla="*/ 3794760 h 3794760"/>
              <a:gd name="connsiteX4" fmla="*/ 0 w 6583680"/>
              <a:gd name="connsiteY4" fmla="*/ 3282696 h 3794760"/>
              <a:gd name="connsiteX5" fmla="*/ 731520 w 6583680"/>
              <a:gd name="connsiteY5" fmla="*/ 1655064 h 3794760"/>
              <a:gd name="connsiteX6" fmla="*/ 1828800 w 6583680"/>
              <a:gd name="connsiteY6" fmla="*/ 0 h 3794760"/>
              <a:gd name="connsiteX0" fmla="*/ 1097280 w 5852160"/>
              <a:gd name="connsiteY0" fmla="*/ 0 h 3794760"/>
              <a:gd name="connsiteX1" fmla="*/ 5852160 w 5852160"/>
              <a:gd name="connsiteY1" fmla="*/ 2139696 h 3794760"/>
              <a:gd name="connsiteX2" fmla="*/ 4233672 w 5852160"/>
              <a:gd name="connsiteY2" fmla="*/ 3730752 h 3794760"/>
              <a:gd name="connsiteX3" fmla="*/ 3410712 w 5852160"/>
              <a:gd name="connsiteY3" fmla="*/ 3794760 h 3794760"/>
              <a:gd name="connsiteX4" fmla="*/ 1664208 w 5852160"/>
              <a:gd name="connsiteY4" fmla="*/ 3090672 h 3794760"/>
              <a:gd name="connsiteX5" fmla="*/ 0 w 5852160"/>
              <a:gd name="connsiteY5" fmla="*/ 1655064 h 3794760"/>
              <a:gd name="connsiteX6" fmla="*/ 1097280 w 5852160"/>
              <a:gd name="connsiteY6" fmla="*/ 0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160" h="3794760">
                <a:moveTo>
                  <a:pt x="1097280" y="0"/>
                </a:moveTo>
                <a:lnTo>
                  <a:pt x="5852160" y="2139696"/>
                </a:lnTo>
                <a:lnTo>
                  <a:pt x="4233672" y="3730752"/>
                </a:lnTo>
                <a:cubicBezTo>
                  <a:pt x="3977640" y="3685032"/>
                  <a:pt x="3657600" y="3794760"/>
                  <a:pt x="3410712" y="3794760"/>
                </a:cubicBezTo>
                <a:lnTo>
                  <a:pt x="1664208" y="3090672"/>
                </a:lnTo>
                <a:cubicBezTo>
                  <a:pt x="1664208" y="2634996"/>
                  <a:pt x="1905" y="1653159"/>
                  <a:pt x="0" y="1655064"/>
                </a:cubicBezTo>
                <a:lnTo>
                  <a:pt x="109728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Viewshed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48058" y="1889284"/>
            <a:ext cx="8366759" cy="3149060"/>
          </a:xfrm>
          <a:custGeom>
            <a:avLst/>
            <a:gdLst>
              <a:gd name="connsiteX0" fmla="*/ 0 w 6830568"/>
              <a:gd name="connsiteY0" fmla="*/ 2336136 h 3003648"/>
              <a:gd name="connsiteX1" fmla="*/ 1719072 w 6830568"/>
              <a:gd name="connsiteY1" fmla="*/ 4416 h 3003648"/>
              <a:gd name="connsiteX2" fmla="*/ 3529584 w 6830568"/>
              <a:gd name="connsiteY2" fmla="*/ 2857344 h 3003648"/>
              <a:gd name="connsiteX3" fmla="*/ 5541264 w 6830568"/>
              <a:gd name="connsiteY3" fmla="*/ 1485744 h 3003648"/>
              <a:gd name="connsiteX4" fmla="*/ 6830568 w 6830568"/>
              <a:gd name="connsiteY4" fmla="*/ 3003648 h 3003648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975215"/>
              <a:gd name="connsiteY0" fmla="*/ 2552743 h 3000799"/>
              <a:gd name="connsiteX1" fmla="*/ 1863719 w 6975215"/>
              <a:gd name="connsiteY1" fmla="*/ 1567 h 3000799"/>
              <a:gd name="connsiteX2" fmla="*/ 3730483 w 6975215"/>
              <a:gd name="connsiteY2" fmla="*/ 2881927 h 3000799"/>
              <a:gd name="connsiteX3" fmla="*/ 5685911 w 6975215"/>
              <a:gd name="connsiteY3" fmla="*/ 1482895 h 3000799"/>
              <a:gd name="connsiteX4" fmla="*/ 6975215 w 6975215"/>
              <a:gd name="connsiteY4" fmla="*/ 3000799 h 3000799"/>
              <a:gd name="connsiteX0" fmla="*/ 0 w 6975215"/>
              <a:gd name="connsiteY0" fmla="*/ 2552034 h 3000090"/>
              <a:gd name="connsiteX1" fmla="*/ 1863719 w 6975215"/>
              <a:gd name="connsiteY1" fmla="*/ 858 h 3000090"/>
              <a:gd name="connsiteX2" fmla="*/ 3730483 w 6975215"/>
              <a:gd name="connsiteY2" fmla="*/ 2881218 h 3000090"/>
              <a:gd name="connsiteX3" fmla="*/ 5685911 w 6975215"/>
              <a:gd name="connsiteY3" fmla="*/ 1482186 h 3000090"/>
              <a:gd name="connsiteX4" fmla="*/ 6975215 w 6975215"/>
              <a:gd name="connsiteY4" fmla="*/ 3000090 h 3000090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7328798"/>
              <a:gd name="connsiteY0" fmla="*/ 2497189 h 2954389"/>
              <a:gd name="connsiteX1" fmla="*/ 1638712 w 7328798"/>
              <a:gd name="connsiteY1" fmla="*/ 877 h 2954389"/>
              <a:gd name="connsiteX2" fmla="*/ 3730483 w 7328798"/>
              <a:gd name="connsiteY2" fmla="*/ 2826373 h 2954389"/>
              <a:gd name="connsiteX3" fmla="*/ 5685911 w 7328798"/>
              <a:gd name="connsiteY3" fmla="*/ 1427341 h 2954389"/>
              <a:gd name="connsiteX4" fmla="*/ 7328798 w 7328798"/>
              <a:gd name="connsiteY4" fmla="*/ 2954389 h 2954389"/>
              <a:gd name="connsiteX0" fmla="*/ 119305 w 7448103"/>
              <a:gd name="connsiteY0" fmla="*/ 2497412 h 2954612"/>
              <a:gd name="connsiteX1" fmla="*/ 121984 w 7448103"/>
              <a:gd name="connsiteY1" fmla="*/ 2488267 h 2954612"/>
              <a:gd name="connsiteX2" fmla="*/ 1758017 w 7448103"/>
              <a:gd name="connsiteY2" fmla="*/ 1100 h 2954612"/>
              <a:gd name="connsiteX3" fmla="*/ 3849788 w 7448103"/>
              <a:gd name="connsiteY3" fmla="*/ 2826596 h 2954612"/>
              <a:gd name="connsiteX4" fmla="*/ 5805216 w 7448103"/>
              <a:gd name="connsiteY4" fmla="*/ 1427564 h 2954612"/>
              <a:gd name="connsiteX5" fmla="*/ 7448103 w 7448103"/>
              <a:gd name="connsiteY5" fmla="*/ 2954612 h 2954612"/>
              <a:gd name="connsiteX0" fmla="*/ 119305 w 7448103"/>
              <a:gd name="connsiteY0" fmla="*/ 2499654 h 2956854"/>
              <a:gd name="connsiteX1" fmla="*/ 121984 w 7448103"/>
              <a:gd name="connsiteY1" fmla="*/ 2261909 h 2956854"/>
              <a:gd name="connsiteX2" fmla="*/ 1758017 w 7448103"/>
              <a:gd name="connsiteY2" fmla="*/ 3342 h 2956854"/>
              <a:gd name="connsiteX3" fmla="*/ 3849788 w 7448103"/>
              <a:gd name="connsiteY3" fmla="*/ 2828838 h 2956854"/>
              <a:gd name="connsiteX4" fmla="*/ 5805216 w 7448103"/>
              <a:gd name="connsiteY4" fmla="*/ 1429806 h 2956854"/>
              <a:gd name="connsiteX5" fmla="*/ 7448103 w 7448103"/>
              <a:gd name="connsiteY5" fmla="*/ 2956854 h 2956854"/>
              <a:gd name="connsiteX0" fmla="*/ 131308 w 7444034"/>
              <a:gd name="connsiteY0" fmla="*/ 3148878 h 3148878"/>
              <a:gd name="connsiteX1" fmla="*/ 117915 w 7444034"/>
              <a:gd name="connsiteY1" fmla="*/ 2261909 h 3148878"/>
              <a:gd name="connsiteX2" fmla="*/ 1753948 w 7444034"/>
              <a:gd name="connsiteY2" fmla="*/ 3342 h 3148878"/>
              <a:gd name="connsiteX3" fmla="*/ 3845719 w 7444034"/>
              <a:gd name="connsiteY3" fmla="*/ 2828838 h 3148878"/>
              <a:gd name="connsiteX4" fmla="*/ 5801147 w 7444034"/>
              <a:gd name="connsiteY4" fmla="*/ 1429806 h 3148878"/>
              <a:gd name="connsiteX5" fmla="*/ 7444034 w 7444034"/>
              <a:gd name="connsiteY5" fmla="*/ 2956854 h 3148878"/>
              <a:gd name="connsiteX0" fmla="*/ 135078 w 7447804"/>
              <a:gd name="connsiteY0" fmla="*/ 3149061 h 3200812"/>
              <a:gd name="connsiteX1" fmla="*/ 121684 w 7447804"/>
              <a:gd name="connsiteY1" fmla="*/ 3130772 h 3200812"/>
              <a:gd name="connsiteX2" fmla="*/ 121685 w 7447804"/>
              <a:gd name="connsiteY2" fmla="*/ 2262092 h 3200812"/>
              <a:gd name="connsiteX3" fmla="*/ 1757718 w 7447804"/>
              <a:gd name="connsiteY3" fmla="*/ 3525 h 3200812"/>
              <a:gd name="connsiteX4" fmla="*/ 3849489 w 7447804"/>
              <a:gd name="connsiteY4" fmla="*/ 2829021 h 3200812"/>
              <a:gd name="connsiteX5" fmla="*/ 5804917 w 7447804"/>
              <a:gd name="connsiteY5" fmla="*/ 1429989 h 3200812"/>
              <a:gd name="connsiteX6" fmla="*/ 7447804 w 7447804"/>
              <a:gd name="connsiteY6" fmla="*/ 2957037 h 3200812"/>
              <a:gd name="connsiteX0" fmla="*/ 72404 w 7385130"/>
              <a:gd name="connsiteY0" fmla="*/ 3149061 h 3214089"/>
              <a:gd name="connsiteX1" fmla="*/ 549203 w 7385130"/>
              <a:gd name="connsiteY1" fmla="*/ 3149060 h 3214089"/>
              <a:gd name="connsiteX2" fmla="*/ 59011 w 7385130"/>
              <a:gd name="connsiteY2" fmla="*/ 2262092 h 3214089"/>
              <a:gd name="connsiteX3" fmla="*/ 1695044 w 7385130"/>
              <a:gd name="connsiteY3" fmla="*/ 3525 h 3214089"/>
              <a:gd name="connsiteX4" fmla="*/ 3786815 w 7385130"/>
              <a:gd name="connsiteY4" fmla="*/ 2829021 h 3214089"/>
              <a:gd name="connsiteX5" fmla="*/ 5742243 w 7385130"/>
              <a:gd name="connsiteY5" fmla="*/ 1429989 h 3214089"/>
              <a:gd name="connsiteX6" fmla="*/ 7385130 w 7385130"/>
              <a:gd name="connsiteY6" fmla="*/ 2957037 h 3214089"/>
              <a:gd name="connsiteX0" fmla="*/ 7377093 w 7385130"/>
              <a:gd name="connsiteY0" fmla="*/ 3139917 h 3211839"/>
              <a:gd name="connsiteX1" fmla="*/ 549203 w 7385130"/>
              <a:gd name="connsiteY1" fmla="*/ 3149060 h 3211839"/>
              <a:gd name="connsiteX2" fmla="*/ 59011 w 7385130"/>
              <a:gd name="connsiteY2" fmla="*/ 2262092 h 3211839"/>
              <a:gd name="connsiteX3" fmla="*/ 1695044 w 7385130"/>
              <a:gd name="connsiteY3" fmla="*/ 3525 h 3211839"/>
              <a:gd name="connsiteX4" fmla="*/ 3786815 w 7385130"/>
              <a:gd name="connsiteY4" fmla="*/ 2829021 h 3211839"/>
              <a:gd name="connsiteX5" fmla="*/ 5742243 w 7385130"/>
              <a:gd name="connsiteY5" fmla="*/ 1429989 h 3211839"/>
              <a:gd name="connsiteX6" fmla="*/ 7385130 w 7385130"/>
              <a:gd name="connsiteY6" fmla="*/ 2957037 h 3211839"/>
              <a:gd name="connsiteX0" fmla="*/ 7437704 w 7445741"/>
              <a:gd name="connsiteY0" fmla="*/ 3139917 h 3211839"/>
              <a:gd name="connsiteX1" fmla="*/ 127656 w 7445741"/>
              <a:gd name="connsiteY1" fmla="*/ 3149060 h 3211839"/>
              <a:gd name="connsiteX2" fmla="*/ 119622 w 7445741"/>
              <a:gd name="connsiteY2" fmla="*/ 2262092 h 3211839"/>
              <a:gd name="connsiteX3" fmla="*/ 1755655 w 7445741"/>
              <a:gd name="connsiteY3" fmla="*/ 3525 h 3211839"/>
              <a:gd name="connsiteX4" fmla="*/ 3847426 w 7445741"/>
              <a:gd name="connsiteY4" fmla="*/ 2829021 h 3211839"/>
              <a:gd name="connsiteX5" fmla="*/ 5802854 w 7445741"/>
              <a:gd name="connsiteY5" fmla="*/ 1429989 h 3211839"/>
              <a:gd name="connsiteX6" fmla="*/ 7445741 w 7445741"/>
              <a:gd name="connsiteY6" fmla="*/ 2957037 h 3211839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318082 w 7326119"/>
              <a:gd name="connsiteY0" fmla="*/ 3139917 h 3149178"/>
              <a:gd name="connsiteX1" fmla="*/ 8034 w 7326119"/>
              <a:gd name="connsiteY1" fmla="*/ 3149060 h 3149178"/>
              <a:gd name="connsiteX2" fmla="*/ 0 w 7326119"/>
              <a:gd name="connsiteY2" fmla="*/ 2262092 h 3149178"/>
              <a:gd name="connsiteX3" fmla="*/ 1636033 w 7326119"/>
              <a:gd name="connsiteY3" fmla="*/ 3525 h 3149178"/>
              <a:gd name="connsiteX4" fmla="*/ 3727804 w 7326119"/>
              <a:gd name="connsiteY4" fmla="*/ 2829021 h 3149178"/>
              <a:gd name="connsiteX5" fmla="*/ 5683232 w 7326119"/>
              <a:gd name="connsiteY5" fmla="*/ 1429989 h 3149178"/>
              <a:gd name="connsiteX6" fmla="*/ 7326119 w 7326119"/>
              <a:gd name="connsiteY6" fmla="*/ 2957037 h 3149178"/>
              <a:gd name="connsiteX0" fmla="*/ 7318082 w 7855402"/>
              <a:gd name="connsiteY0" fmla="*/ 3139917 h 3209285"/>
              <a:gd name="connsiteX1" fmla="*/ 7312725 w 7855402"/>
              <a:gd name="connsiteY1" fmla="*/ 3130772 h 3209285"/>
              <a:gd name="connsiteX2" fmla="*/ 8034 w 7855402"/>
              <a:gd name="connsiteY2" fmla="*/ 3149060 h 3209285"/>
              <a:gd name="connsiteX3" fmla="*/ 0 w 7855402"/>
              <a:gd name="connsiteY3" fmla="*/ 2262092 h 3209285"/>
              <a:gd name="connsiteX4" fmla="*/ 1636033 w 7855402"/>
              <a:gd name="connsiteY4" fmla="*/ 3525 h 3209285"/>
              <a:gd name="connsiteX5" fmla="*/ 3727804 w 7855402"/>
              <a:gd name="connsiteY5" fmla="*/ 2829021 h 3209285"/>
              <a:gd name="connsiteX6" fmla="*/ 5683232 w 7855402"/>
              <a:gd name="connsiteY6" fmla="*/ 1429989 h 3209285"/>
              <a:gd name="connsiteX7" fmla="*/ 7326119 w 7855402"/>
              <a:gd name="connsiteY7" fmla="*/ 2957037 h 3209285"/>
              <a:gd name="connsiteX0" fmla="*/ 7318082 w 7873303"/>
              <a:gd name="connsiteY0" fmla="*/ 3139917 h 3278246"/>
              <a:gd name="connsiteX1" fmla="*/ 7336833 w 7873303"/>
              <a:gd name="connsiteY1" fmla="*/ 3277076 h 3278246"/>
              <a:gd name="connsiteX2" fmla="*/ 8034 w 7873303"/>
              <a:gd name="connsiteY2" fmla="*/ 3149060 h 3278246"/>
              <a:gd name="connsiteX3" fmla="*/ 0 w 7873303"/>
              <a:gd name="connsiteY3" fmla="*/ 2262092 h 3278246"/>
              <a:gd name="connsiteX4" fmla="*/ 1636033 w 7873303"/>
              <a:gd name="connsiteY4" fmla="*/ 3525 h 3278246"/>
              <a:gd name="connsiteX5" fmla="*/ 3727804 w 7873303"/>
              <a:gd name="connsiteY5" fmla="*/ 2829021 h 3278246"/>
              <a:gd name="connsiteX6" fmla="*/ 5683232 w 7873303"/>
              <a:gd name="connsiteY6" fmla="*/ 1429989 h 3278246"/>
              <a:gd name="connsiteX7" fmla="*/ 7326119 w 7873303"/>
              <a:gd name="connsiteY7" fmla="*/ 2957037 h 3278246"/>
              <a:gd name="connsiteX0" fmla="*/ 7334154 w 7877426"/>
              <a:gd name="connsiteY0" fmla="*/ 2957037 h 3278246"/>
              <a:gd name="connsiteX1" fmla="*/ 7336833 w 7877426"/>
              <a:gd name="connsiteY1" fmla="*/ 3277076 h 3278246"/>
              <a:gd name="connsiteX2" fmla="*/ 8034 w 7877426"/>
              <a:gd name="connsiteY2" fmla="*/ 3149060 h 3278246"/>
              <a:gd name="connsiteX3" fmla="*/ 0 w 7877426"/>
              <a:gd name="connsiteY3" fmla="*/ 2262092 h 3278246"/>
              <a:gd name="connsiteX4" fmla="*/ 1636033 w 7877426"/>
              <a:gd name="connsiteY4" fmla="*/ 3525 h 3278246"/>
              <a:gd name="connsiteX5" fmla="*/ 3727804 w 7877426"/>
              <a:gd name="connsiteY5" fmla="*/ 2829021 h 3278246"/>
              <a:gd name="connsiteX6" fmla="*/ 5683232 w 7877426"/>
              <a:gd name="connsiteY6" fmla="*/ 1429989 h 3278246"/>
              <a:gd name="connsiteX7" fmla="*/ 7326119 w 7877426"/>
              <a:gd name="connsiteY7" fmla="*/ 2957037 h 3278246"/>
              <a:gd name="connsiteX0" fmla="*/ 7334154 w 7889375"/>
              <a:gd name="connsiteY0" fmla="*/ 2957037 h 3209285"/>
              <a:gd name="connsiteX1" fmla="*/ 7352905 w 7889375"/>
              <a:gd name="connsiteY1" fmla="*/ 3130772 h 3209285"/>
              <a:gd name="connsiteX2" fmla="*/ 8034 w 7889375"/>
              <a:gd name="connsiteY2" fmla="*/ 3149060 h 3209285"/>
              <a:gd name="connsiteX3" fmla="*/ 0 w 7889375"/>
              <a:gd name="connsiteY3" fmla="*/ 2262092 h 3209285"/>
              <a:gd name="connsiteX4" fmla="*/ 1636033 w 7889375"/>
              <a:gd name="connsiteY4" fmla="*/ 3525 h 3209285"/>
              <a:gd name="connsiteX5" fmla="*/ 3727804 w 7889375"/>
              <a:gd name="connsiteY5" fmla="*/ 2829021 h 3209285"/>
              <a:gd name="connsiteX6" fmla="*/ 5683232 w 7889375"/>
              <a:gd name="connsiteY6" fmla="*/ 1429989 h 3209285"/>
              <a:gd name="connsiteX7" fmla="*/ 7326119 w 788937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8" fmla="*/ 7334154 w 7352905"/>
              <a:gd name="connsiteY8" fmla="*/ 2957037 h 3209285"/>
              <a:gd name="connsiteX0" fmla="*/ 7334154 w 7352905"/>
              <a:gd name="connsiteY0" fmla="*/ 2957037 h 3149060"/>
              <a:gd name="connsiteX1" fmla="*/ 7352905 w 7352905"/>
              <a:gd name="connsiteY1" fmla="*/ 3130772 h 3149060"/>
              <a:gd name="connsiteX2" fmla="*/ 8034 w 7352905"/>
              <a:gd name="connsiteY2" fmla="*/ 3149060 h 3149060"/>
              <a:gd name="connsiteX3" fmla="*/ 0 w 7352905"/>
              <a:gd name="connsiteY3" fmla="*/ 2262092 h 3149060"/>
              <a:gd name="connsiteX4" fmla="*/ 1636033 w 7352905"/>
              <a:gd name="connsiteY4" fmla="*/ 3525 h 3149060"/>
              <a:gd name="connsiteX5" fmla="*/ 3727804 w 7352905"/>
              <a:gd name="connsiteY5" fmla="*/ 2829021 h 3149060"/>
              <a:gd name="connsiteX6" fmla="*/ 5683232 w 7352905"/>
              <a:gd name="connsiteY6" fmla="*/ 1429989 h 3149060"/>
              <a:gd name="connsiteX7" fmla="*/ 7326119 w 7352905"/>
              <a:gd name="connsiteY7" fmla="*/ 2957037 h 3149060"/>
              <a:gd name="connsiteX8" fmla="*/ 7334154 w 7352905"/>
              <a:gd name="connsiteY8" fmla="*/ 2957037 h 31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05" h="3149060">
                <a:moveTo>
                  <a:pt x="7334154" y="2957037"/>
                </a:moveTo>
                <a:cubicBezTo>
                  <a:pt x="7333261" y="2955513"/>
                  <a:pt x="7325672" y="3110960"/>
                  <a:pt x="7352905" y="3130772"/>
                </a:cubicBezTo>
                <a:lnTo>
                  <a:pt x="8034" y="3149060"/>
                </a:lnTo>
                <a:cubicBezTo>
                  <a:pt x="5802" y="2717768"/>
                  <a:pt x="551" y="2783300"/>
                  <a:pt x="0" y="2262092"/>
                </a:cubicBezTo>
                <a:cubicBezTo>
                  <a:pt x="272672" y="1740884"/>
                  <a:pt x="1014732" y="-90963"/>
                  <a:pt x="1636033" y="3525"/>
                </a:cubicBezTo>
                <a:cubicBezTo>
                  <a:pt x="2257334" y="98013"/>
                  <a:pt x="3053271" y="2591277"/>
                  <a:pt x="3727804" y="2829021"/>
                </a:cubicBezTo>
                <a:cubicBezTo>
                  <a:pt x="4402337" y="3066765"/>
                  <a:pt x="5083513" y="1408653"/>
                  <a:pt x="5683232" y="1429989"/>
                </a:cubicBezTo>
                <a:cubicBezTo>
                  <a:pt x="6282951" y="1451325"/>
                  <a:pt x="6538679" y="2941797"/>
                  <a:pt x="7326119" y="2957037"/>
                </a:cubicBezTo>
                <a:lnTo>
                  <a:pt x="7334154" y="2957037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076816"/>
            <a:ext cx="285750" cy="825132"/>
            <a:chOff x="2000250" y="914400"/>
            <a:chExt cx="338138" cy="977532"/>
          </a:xfrm>
        </p:grpSpPr>
        <p:sp>
          <p:nvSpPr>
            <p:cNvPr id="5" name="Oval 4"/>
            <p:cNvSpPr/>
            <p:nvPr/>
          </p:nvSpPr>
          <p:spPr>
            <a:xfrm>
              <a:off x="2054949" y="914400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4"/>
            </p:cNvCxnSpPr>
            <p:nvPr/>
          </p:nvCxnSpPr>
          <p:spPr>
            <a:xfrm>
              <a:off x="2169249" y="1143000"/>
              <a:ext cx="2451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71700" y="1676400"/>
              <a:ext cx="157163" cy="185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71700" y="1219200"/>
              <a:ext cx="166688" cy="147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00250" y="1219200"/>
              <a:ext cx="171451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000250" y="1676400"/>
              <a:ext cx="171451" cy="2155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45008" y="838200"/>
            <a:ext cx="8339329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69935" y="3505200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9029" y="39624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8200" y="3657601"/>
            <a:ext cx="520829" cy="3809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340864" y="1901948"/>
            <a:ext cx="4700016" cy="1536195"/>
          </a:xfrm>
          <a:custGeom>
            <a:avLst/>
            <a:gdLst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0" fmla="*/ 201114 w 3922722"/>
              <a:gd name="connsiteY0" fmla="*/ 0 h 3282696"/>
              <a:gd name="connsiteX1" fmla="*/ 3922722 w 3922722"/>
              <a:gd name="connsiteY1" fmla="*/ 1124712 h 3282696"/>
              <a:gd name="connsiteX2" fmla="*/ 1819602 w 3922722"/>
              <a:gd name="connsiteY2" fmla="*/ 3282696 h 3282696"/>
              <a:gd name="connsiteX3" fmla="*/ 127962 w 3922722"/>
              <a:gd name="connsiteY3" fmla="*/ 1033272 h 3282696"/>
              <a:gd name="connsiteX4" fmla="*/ 118818 w 3922722"/>
              <a:gd name="connsiteY4" fmla="*/ 1042416 h 3282696"/>
              <a:gd name="connsiteX0" fmla="*/ 192014 w 3913622"/>
              <a:gd name="connsiteY0" fmla="*/ 0 h 3282696"/>
              <a:gd name="connsiteX1" fmla="*/ 3913622 w 3913622"/>
              <a:gd name="connsiteY1" fmla="*/ 1124712 h 3282696"/>
              <a:gd name="connsiteX2" fmla="*/ 1810502 w 3913622"/>
              <a:gd name="connsiteY2" fmla="*/ 3282696 h 3282696"/>
              <a:gd name="connsiteX3" fmla="*/ 118862 w 3913622"/>
              <a:gd name="connsiteY3" fmla="*/ 1033272 h 3282696"/>
              <a:gd name="connsiteX4" fmla="*/ 146294 w 3913622"/>
              <a:gd name="connsiteY4" fmla="*/ 18288 h 3282696"/>
              <a:gd name="connsiteX0" fmla="*/ 73152 w 3794760"/>
              <a:gd name="connsiteY0" fmla="*/ 0 h 3282696"/>
              <a:gd name="connsiteX1" fmla="*/ 3794760 w 3794760"/>
              <a:gd name="connsiteY1" fmla="*/ 1124712 h 3282696"/>
              <a:gd name="connsiteX2" fmla="*/ 1691640 w 3794760"/>
              <a:gd name="connsiteY2" fmla="*/ 3282696 h 3282696"/>
              <a:gd name="connsiteX3" fmla="*/ 0 w 3794760"/>
              <a:gd name="connsiteY3" fmla="*/ 1033272 h 3282696"/>
              <a:gd name="connsiteX4" fmla="*/ 27432 w 3794760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8288 w 3813048"/>
              <a:gd name="connsiteY3" fmla="*/ 1033272 h 3282696"/>
              <a:gd name="connsiteX4" fmla="*/ 0 w 3813048"/>
              <a:gd name="connsiteY4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709928 w 3813048"/>
              <a:gd name="connsiteY3" fmla="*/ 3273552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3282696"/>
              <a:gd name="connsiteX1" fmla="*/ 3813048 w 3813048"/>
              <a:gd name="connsiteY1" fmla="*/ 1124712 h 3282696"/>
              <a:gd name="connsiteX2" fmla="*/ 1709928 w 3813048"/>
              <a:gd name="connsiteY2" fmla="*/ 3282696 h 3282696"/>
              <a:gd name="connsiteX3" fmla="*/ 1389888 w 3813048"/>
              <a:gd name="connsiteY3" fmla="*/ 2843784 h 3282696"/>
              <a:gd name="connsiteX4" fmla="*/ 18288 w 3813048"/>
              <a:gd name="connsiteY4" fmla="*/ 1033272 h 3282696"/>
              <a:gd name="connsiteX5" fmla="*/ 0 w 3813048"/>
              <a:gd name="connsiteY5" fmla="*/ 18288 h 3282696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89888 w 3813048"/>
              <a:gd name="connsiteY3" fmla="*/ 2843784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843784"/>
              <a:gd name="connsiteX1" fmla="*/ 3813048 w 3813048"/>
              <a:gd name="connsiteY1" fmla="*/ 1124712 h 2843784"/>
              <a:gd name="connsiteX2" fmla="*/ 2130552 w 3813048"/>
              <a:gd name="connsiteY2" fmla="*/ 2843784 h 2843784"/>
              <a:gd name="connsiteX3" fmla="*/ 1371600 w 3813048"/>
              <a:gd name="connsiteY3" fmla="*/ 2779776 h 2843784"/>
              <a:gd name="connsiteX4" fmla="*/ 18288 w 3813048"/>
              <a:gd name="connsiteY4" fmla="*/ 1033272 h 2843784"/>
              <a:gd name="connsiteX5" fmla="*/ 0 w 3813048"/>
              <a:gd name="connsiteY5" fmla="*/ 18288 h 2843784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0" fmla="*/ 91440 w 3813048"/>
              <a:gd name="connsiteY0" fmla="*/ 0 h 2779776"/>
              <a:gd name="connsiteX1" fmla="*/ 3813048 w 3813048"/>
              <a:gd name="connsiteY1" fmla="*/ 1124712 h 2779776"/>
              <a:gd name="connsiteX2" fmla="*/ 2194560 w 3813048"/>
              <a:gd name="connsiteY2" fmla="*/ 2715768 h 2779776"/>
              <a:gd name="connsiteX3" fmla="*/ 1371600 w 3813048"/>
              <a:gd name="connsiteY3" fmla="*/ 2779776 h 2779776"/>
              <a:gd name="connsiteX4" fmla="*/ 18288 w 3813048"/>
              <a:gd name="connsiteY4" fmla="*/ 1033272 h 2779776"/>
              <a:gd name="connsiteX5" fmla="*/ 0 w 3813048"/>
              <a:gd name="connsiteY5" fmla="*/ 18288 h 2779776"/>
              <a:gd name="connsiteX6" fmla="*/ 91440 w 3813048"/>
              <a:gd name="connsiteY6" fmla="*/ 0 h 2779776"/>
              <a:gd name="connsiteX0" fmla="*/ 978408 w 4700016"/>
              <a:gd name="connsiteY0" fmla="*/ 301755 h 3081531"/>
              <a:gd name="connsiteX1" fmla="*/ 4700016 w 4700016"/>
              <a:gd name="connsiteY1" fmla="*/ 1426467 h 3081531"/>
              <a:gd name="connsiteX2" fmla="*/ 3081528 w 4700016"/>
              <a:gd name="connsiteY2" fmla="*/ 3017523 h 3081531"/>
              <a:gd name="connsiteX3" fmla="*/ 2258568 w 4700016"/>
              <a:gd name="connsiteY3" fmla="*/ 3081531 h 3081531"/>
              <a:gd name="connsiteX4" fmla="*/ 905256 w 4700016"/>
              <a:gd name="connsiteY4" fmla="*/ 1335027 h 3081531"/>
              <a:gd name="connsiteX5" fmla="*/ 0 w 4700016"/>
              <a:gd name="connsiteY5" fmla="*/ 3 h 3081531"/>
              <a:gd name="connsiteX6" fmla="*/ 978408 w 4700016"/>
              <a:gd name="connsiteY6" fmla="*/ 301755 h 3081531"/>
              <a:gd name="connsiteX0" fmla="*/ 978408 w 4700016"/>
              <a:gd name="connsiteY0" fmla="*/ 301755 h 3081531"/>
              <a:gd name="connsiteX1" fmla="*/ 4700016 w 4700016"/>
              <a:gd name="connsiteY1" fmla="*/ 1426467 h 3081531"/>
              <a:gd name="connsiteX2" fmla="*/ 3081528 w 4700016"/>
              <a:gd name="connsiteY2" fmla="*/ 3017523 h 3081531"/>
              <a:gd name="connsiteX3" fmla="*/ 2258568 w 4700016"/>
              <a:gd name="connsiteY3" fmla="*/ 3081531 h 3081531"/>
              <a:gd name="connsiteX4" fmla="*/ 4389120 w 4700016"/>
              <a:gd name="connsiteY4" fmla="*/ 1536195 h 3081531"/>
              <a:gd name="connsiteX5" fmla="*/ 0 w 4700016"/>
              <a:gd name="connsiteY5" fmla="*/ 3 h 3081531"/>
              <a:gd name="connsiteX6" fmla="*/ 978408 w 4700016"/>
              <a:gd name="connsiteY6" fmla="*/ 301755 h 3081531"/>
              <a:gd name="connsiteX0" fmla="*/ 978408 w 4700016"/>
              <a:gd name="connsiteY0" fmla="*/ 301755 h 3081531"/>
              <a:gd name="connsiteX1" fmla="*/ 4700016 w 4700016"/>
              <a:gd name="connsiteY1" fmla="*/ 1426467 h 3081531"/>
              <a:gd name="connsiteX2" fmla="*/ 3081528 w 4700016"/>
              <a:gd name="connsiteY2" fmla="*/ 3017523 h 3081531"/>
              <a:gd name="connsiteX3" fmla="*/ 2258568 w 4700016"/>
              <a:gd name="connsiteY3" fmla="*/ 3081531 h 3081531"/>
              <a:gd name="connsiteX4" fmla="*/ 4389120 w 4700016"/>
              <a:gd name="connsiteY4" fmla="*/ 1536195 h 3081531"/>
              <a:gd name="connsiteX5" fmla="*/ 0 w 4700016"/>
              <a:gd name="connsiteY5" fmla="*/ 3 h 3081531"/>
              <a:gd name="connsiteX6" fmla="*/ 978408 w 4700016"/>
              <a:gd name="connsiteY6" fmla="*/ 301755 h 3081531"/>
              <a:gd name="connsiteX0" fmla="*/ 978408 w 4700016"/>
              <a:gd name="connsiteY0" fmla="*/ 301755 h 3017771"/>
              <a:gd name="connsiteX1" fmla="*/ 4700016 w 4700016"/>
              <a:gd name="connsiteY1" fmla="*/ 1426467 h 3017771"/>
              <a:gd name="connsiteX2" fmla="*/ 3081528 w 4700016"/>
              <a:gd name="connsiteY2" fmla="*/ 3017523 h 3017771"/>
              <a:gd name="connsiteX3" fmla="*/ 4389120 w 4700016"/>
              <a:gd name="connsiteY3" fmla="*/ 1536195 h 3017771"/>
              <a:gd name="connsiteX4" fmla="*/ 0 w 4700016"/>
              <a:gd name="connsiteY4" fmla="*/ 3 h 3017771"/>
              <a:gd name="connsiteX5" fmla="*/ 978408 w 4700016"/>
              <a:gd name="connsiteY5" fmla="*/ 301755 h 3017771"/>
              <a:gd name="connsiteX0" fmla="*/ 978408 w 4700016"/>
              <a:gd name="connsiteY0" fmla="*/ 301755 h 1536195"/>
              <a:gd name="connsiteX1" fmla="*/ 4700016 w 4700016"/>
              <a:gd name="connsiteY1" fmla="*/ 1426467 h 1536195"/>
              <a:gd name="connsiteX2" fmla="*/ 4389120 w 4700016"/>
              <a:gd name="connsiteY2" fmla="*/ 1536195 h 1536195"/>
              <a:gd name="connsiteX3" fmla="*/ 0 w 4700016"/>
              <a:gd name="connsiteY3" fmla="*/ 3 h 1536195"/>
              <a:gd name="connsiteX4" fmla="*/ 978408 w 4700016"/>
              <a:gd name="connsiteY4" fmla="*/ 301755 h 15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016" h="1536195">
                <a:moveTo>
                  <a:pt x="978408" y="301755"/>
                </a:moveTo>
                <a:lnTo>
                  <a:pt x="4700016" y="1426467"/>
                </a:lnTo>
                <a:lnTo>
                  <a:pt x="4389120" y="1536195"/>
                </a:lnTo>
                <a:cubicBezTo>
                  <a:pt x="3694176" y="1299975"/>
                  <a:pt x="1905" y="-1902"/>
                  <a:pt x="0" y="3"/>
                </a:cubicBezTo>
                <a:lnTo>
                  <a:pt x="978408" y="301755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8058" y="1889284"/>
            <a:ext cx="8366759" cy="3149060"/>
          </a:xfrm>
          <a:custGeom>
            <a:avLst/>
            <a:gdLst>
              <a:gd name="connsiteX0" fmla="*/ 0 w 6830568"/>
              <a:gd name="connsiteY0" fmla="*/ 2336136 h 3003648"/>
              <a:gd name="connsiteX1" fmla="*/ 1719072 w 6830568"/>
              <a:gd name="connsiteY1" fmla="*/ 4416 h 3003648"/>
              <a:gd name="connsiteX2" fmla="*/ 3529584 w 6830568"/>
              <a:gd name="connsiteY2" fmla="*/ 2857344 h 3003648"/>
              <a:gd name="connsiteX3" fmla="*/ 5541264 w 6830568"/>
              <a:gd name="connsiteY3" fmla="*/ 1485744 h 3003648"/>
              <a:gd name="connsiteX4" fmla="*/ 6830568 w 6830568"/>
              <a:gd name="connsiteY4" fmla="*/ 3003648 h 3003648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830568"/>
              <a:gd name="connsiteY0" fmla="*/ 2336582 h 3004094"/>
              <a:gd name="connsiteX1" fmla="*/ 1719072 w 6830568"/>
              <a:gd name="connsiteY1" fmla="*/ 4862 h 3004094"/>
              <a:gd name="connsiteX2" fmla="*/ 3585836 w 6830568"/>
              <a:gd name="connsiteY2" fmla="*/ 2885222 h 3004094"/>
              <a:gd name="connsiteX3" fmla="*/ 5541264 w 6830568"/>
              <a:gd name="connsiteY3" fmla="*/ 1486190 h 3004094"/>
              <a:gd name="connsiteX4" fmla="*/ 6830568 w 6830568"/>
              <a:gd name="connsiteY4" fmla="*/ 3004094 h 3004094"/>
              <a:gd name="connsiteX0" fmla="*/ 0 w 6975215"/>
              <a:gd name="connsiteY0" fmla="*/ 2552743 h 3000799"/>
              <a:gd name="connsiteX1" fmla="*/ 1863719 w 6975215"/>
              <a:gd name="connsiteY1" fmla="*/ 1567 h 3000799"/>
              <a:gd name="connsiteX2" fmla="*/ 3730483 w 6975215"/>
              <a:gd name="connsiteY2" fmla="*/ 2881927 h 3000799"/>
              <a:gd name="connsiteX3" fmla="*/ 5685911 w 6975215"/>
              <a:gd name="connsiteY3" fmla="*/ 1482895 h 3000799"/>
              <a:gd name="connsiteX4" fmla="*/ 6975215 w 6975215"/>
              <a:gd name="connsiteY4" fmla="*/ 3000799 h 3000799"/>
              <a:gd name="connsiteX0" fmla="*/ 0 w 6975215"/>
              <a:gd name="connsiteY0" fmla="*/ 2552034 h 3000090"/>
              <a:gd name="connsiteX1" fmla="*/ 1863719 w 6975215"/>
              <a:gd name="connsiteY1" fmla="*/ 858 h 3000090"/>
              <a:gd name="connsiteX2" fmla="*/ 3730483 w 6975215"/>
              <a:gd name="connsiteY2" fmla="*/ 2881218 h 3000090"/>
              <a:gd name="connsiteX3" fmla="*/ 5685911 w 6975215"/>
              <a:gd name="connsiteY3" fmla="*/ 1482186 h 3000090"/>
              <a:gd name="connsiteX4" fmla="*/ 6975215 w 6975215"/>
              <a:gd name="connsiteY4" fmla="*/ 3000090 h 3000090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6975215"/>
              <a:gd name="connsiteY0" fmla="*/ 2497189 h 2945245"/>
              <a:gd name="connsiteX1" fmla="*/ 1638712 w 6975215"/>
              <a:gd name="connsiteY1" fmla="*/ 877 h 2945245"/>
              <a:gd name="connsiteX2" fmla="*/ 3730483 w 6975215"/>
              <a:gd name="connsiteY2" fmla="*/ 2826373 h 2945245"/>
              <a:gd name="connsiteX3" fmla="*/ 5685911 w 6975215"/>
              <a:gd name="connsiteY3" fmla="*/ 1427341 h 2945245"/>
              <a:gd name="connsiteX4" fmla="*/ 6975215 w 6975215"/>
              <a:gd name="connsiteY4" fmla="*/ 2945245 h 2945245"/>
              <a:gd name="connsiteX0" fmla="*/ 0 w 7328798"/>
              <a:gd name="connsiteY0" fmla="*/ 2497189 h 2954389"/>
              <a:gd name="connsiteX1" fmla="*/ 1638712 w 7328798"/>
              <a:gd name="connsiteY1" fmla="*/ 877 h 2954389"/>
              <a:gd name="connsiteX2" fmla="*/ 3730483 w 7328798"/>
              <a:gd name="connsiteY2" fmla="*/ 2826373 h 2954389"/>
              <a:gd name="connsiteX3" fmla="*/ 5685911 w 7328798"/>
              <a:gd name="connsiteY3" fmla="*/ 1427341 h 2954389"/>
              <a:gd name="connsiteX4" fmla="*/ 7328798 w 7328798"/>
              <a:gd name="connsiteY4" fmla="*/ 2954389 h 2954389"/>
              <a:gd name="connsiteX0" fmla="*/ 119305 w 7448103"/>
              <a:gd name="connsiteY0" fmla="*/ 2497412 h 2954612"/>
              <a:gd name="connsiteX1" fmla="*/ 121984 w 7448103"/>
              <a:gd name="connsiteY1" fmla="*/ 2488267 h 2954612"/>
              <a:gd name="connsiteX2" fmla="*/ 1758017 w 7448103"/>
              <a:gd name="connsiteY2" fmla="*/ 1100 h 2954612"/>
              <a:gd name="connsiteX3" fmla="*/ 3849788 w 7448103"/>
              <a:gd name="connsiteY3" fmla="*/ 2826596 h 2954612"/>
              <a:gd name="connsiteX4" fmla="*/ 5805216 w 7448103"/>
              <a:gd name="connsiteY4" fmla="*/ 1427564 h 2954612"/>
              <a:gd name="connsiteX5" fmla="*/ 7448103 w 7448103"/>
              <a:gd name="connsiteY5" fmla="*/ 2954612 h 2954612"/>
              <a:gd name="connsiteX0" fmla="*/ 119305 w 7448103"/>
              <a:gd name="connsiteY0" fmla="*/ 2499654 h 2956854"/>
              <a:gd name="connsiteX1" fmla="*/ 121984 w 7448103"/>
              <a:gd name="connsiteY1" fmla="*/ 2261909 h 2956854"/>
              <a:gd name="connsiteX2" fmla="*/ 1758017 w 7448103"/>
              <a:gd name="connsiteY2" fmla="*/ 3342 h 2956854"/>
              <a:gd name="connsiteX3" fmla="*/ 3849788 w 7448103"/>
              <a:gd name="connsiteY3" fmla="*/ 2828838 h 2956854"/>
              <a:gd name="connsiteX4" fmla="*/ 5805216 w 7448103"/>
              <a:gd name="connsiteY4" fmla="*/ 1429806 h 2956854"/>
              <a:gd name="connsiteX5" fmla="*/ 7448103 w 7448103"/>
              <a:gd name="connsiteY5" fmla="*/ 2956854 h 2956854"/>
              <a:gd name="connsiteX0" fmla="*/ 131308 w 7444034"/>
              <a:gd name="connsiteY0" fmla="*/ 3148878 h 3148878"/>
              <a:gd name="connsiteX1" fmla="*/ 117915 w 7444034"/>
              <a:gd name="connsiteY1" fmla="*/ 2261909 h 3148878"/>
              <a:gd name="connsiteX2" fmla="*/ 1753948 w 7444034"/>
              <a:gd name="connsiteY2" fmla="*/ 3342 h 3148878"/>
              <a:gd name="connsiteX3" fmla="*/ 3845719 w 7444034"/>
              <a:gd name="connsiteY3" fmla="*/ 2828838 h 3148878"/>
              <a:gd name="connsiteX4" fmla="*/ 5801147 w 7444034"/>
              <a:gd name="connsiteY4" fmla="*/ 1429806 h 3148878"/>
              <a:gd name="connsiteX5" fmla="*/ 7444034 w 7444034"/>
              <a:gd name="connsiteY5" fmla="*/ 2956854 h 3148878"/>
              <a:gd name="connsiteX0" fmla="*/ 135078 w 7447804"/>
              <a:gd name="connsiteY0" fmla="*/ 3149061 h 3200812"/>
              <a:gd name="connsiteX1" fmla="*/ 121684 w 7447804"/>
              <a:gd name="connsiteY1" fmla="*/ 3130772 h 3200812"/>
              <a:gd name="connsiteX2" fmla="*/ 121685 w 7447804"/>
              <a:gd name="connsiteY2" fmla="*/ 2262092 h 3200812"/>
              <a:gd name="connsiteX3" fmla="*/ 1757718 w 7447804"/>
              <a:gd name="connsiteY3" fmla="*/ 3525 h 3200812"/>
              <a:gd name="connsiteX4" fmla="*/ 3849489 w 7447804"/>
              <a:gd name="connsiteY4" fmla="*/ 2829021 h 3200812"/>
              <a:gd name="connsiteX5" fmla="*/ 5804917 w 7447804"/>
              <a:gd name="connsiteY5" fmla="*/ 1429989 h 3200812"/>
              <a:gd name="connsiteX6" fmla="*/ 7447804 w 7447804"/>
              <a:gd name="connsiteY6" fmla="*/ 2957037 h 3200812"/>
              <a:gd name="connsiteX0" fmla="*/ 72404 w 7385130"/>
              <a:gd name="connsiteY0" fmla="*/ 3149061 h 3214089"/>
              <a:gd name="connsiteX1" fmla="*/ 549203 w 7385130"/>
              <a:gd name="connsiteY1" fmla="*/ 3149060 h 3214089"/>
              <a:gd name="connsiteX2" fmla="*/ 59011 w 7385130"/>
              <a:gd name="connsiteY2" fmla="*/ 2262092 h 3214089"/>
              <a:gd name="connsiteX3" fmla="*/ 1695044 w 7385130"/>
              <a:gd name="connsiteY3" fmla="*/ 3525 h 3214089"/>
              <a:gd name="connsiteX4" fmla="*/ 3786815 w 7385130"/>
              <a:gd name="connsiteY4" fmla="*/ 2829021 h 3214089"/>
              <a:gd name="connsiteX5" fmla="*/ 5742243 w 7385130"/>
              <a:gd name="connsiteY5" fmla="*/ 1429989 h 3214089"/>
              <a:gd name="connsiteX6" fmla="*/ 7385130 w 7385130"/>
              <a:gd name="connsiteY6" fmla="*/ 2957037 h 3214089"/>
              <a:gd name="connsiteX0" fmla="*/ 7377093 w 7385130"/>
              <a:gd name="connsiteY0" fmla="*/ 3139917 h 3211839"/>
              <a:gd name="connsiteX1" fmla="*/ 549203 w 7385130"/>
              <a:gd name="connsiteY1" fmla="*/ 3149060 h 3211839"/>
              <a:gd name="connsiteX2" fmla="*/ 59011 w 7385130"/>
              <a:gd name="connsiteY2" fmla="*/ 2262092 h 3211839"/>
              <a:gd name="connsiteX3" fmla="*/ 1695044 w 7385130"/>
              <a:gd name="connsiteY3" fmla="*/ 3525 h 3211839"/>
              <a:gd name="connsiteX4" fmla="*/ 3786815 w 7385130"/>
              <a:gd name="connsiteY4" fmla="*/ 2829021 h 3211839"/>
              <a:gd name="connsiteX5" fmla="*/ 5742243 w 7385130"/>
              <a:gd name="connsiteY5" fmla="*/ 1429989 h 3211839"/>
              <a:gd name="connsiteX6" fmla="*/ 7385130 w 7385130"/>
              <a:gd name="connsiteY6" fmla="*/ 2957037 h 3211839"/>
              <a:gd name="connsiteX0" fmla="*/ 7437704 w 7445741"/>
              <a:gd name="connsiteY0" fmla="*/ 3139917 h 3211839"/>
              <a:gd name="connsiteX1" fmla="*/ 127656 w 7445741"/>
              <a:gd name="connsiteY1" fmla="*/ 3149060 h 3211839"/>
              <a:gd name="connsiteX2" fmla="*/ 119622 w 7445741"/>
              <a:gd name="connsiteY2" fmla="*/ 2262092 h 3211839"/>
              <a:gd name="connsiteX3" fmla="*/ 1755655 w 7445741"/>
              <a:gd name="connsiteY3" fmla="*/ 3525 h 3211839"/>
              <a:gd name="connsiteX4" fmla="*/ 3847426 w 7445741"/>
              <a:gd name="connsiteY4" fmla="*/ 2829021 h 3211839"/>
              <a:gd name="connsiteX5" fmla="*/ 5802854 w 7445741"/>
              <a:gd name="connsiteY5" fmla="*/ 1429989 h 3211839"/>
              <a:gd name="connsiteX6" fmla="*/ 7445741 w 7445741"/>
              <a:gd name="connsiteY6" fmla="*/ 2957037 h 3211839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437704 w 7445741"/>
              <a:gd name="connsiteY0" fmla="*/ 3139917 h 3149178"/>
              <a:gd name="connsiteX1" fmla="*/ 127656 w 7445741"/>
              <a:gd name="connsiteY1" fmla="*/ 3149060 h 3149178"/>
              <a:gd name="connsiteX2" fmla="*/ 119622 w 7445741"/>
              <a:gd name="connsiteY2" fmla="*/ 2262092 h 3149178"/>
              <a:gd name="connsiteX3" fmla="*/ 1755655 w 7445741"/>
              <a:gd name="connsiteY3" fmla="*/ 3525 h 3149178"/>
              <a:gd name="connsiteX4" fmla="*/ 3847426 w 7445741"/>
              <a:gd name="connsiteY4" fmla="*/ 2829021 h 3149178"/>
              <a:gd name="connsiteX5" fmla="*/ 5802854 w 7445741"/>
              <a:gd name="connsiteY5" fmla="*/ 1429989 h 3149178"/>
              <a:gd name="connsiteX6" fmla="*/ 7445741 w 7445741"/>
              <a:gd name="connsiteY6" fmla="*/ 2957037 h 3149178"/>
              <a:gd name="connsiteX0" fmla="*/ 7318082 w 7326119"/>
              <a:gd name="connsiteY0" fmla="*/ 3139917 h 3149178"/>
              <a:gd name="connsiteX1" fmla="*/ 8034 w 7326119"/>
              <a:gd name="connsiteY1" fmla="*/ 3149060 h 3149178"/>
              <a:gd name="connsiteX2" fmla="*/ 0 w 7326119"/>
              <a:gd name="connsiteY2" fmla="*/ 2262092 h 3149178"/>
              <a:gd name="connsiteX3" fmla="*/ 1636033 w 7326119"/>
              <a:gd name="connsiteY3" fmla="*/ 3525 h 3149178"/>
              <a:gd name="connsiteX4" fmla="*/ 3727804 w 7326119"/>
              <a:gd name="connsiteY4" fmla="*/ 2829021 h 3149178"/>
              <a:gd name="connsiteX5" fmla="*/ 5683232 w 7326119"/>
              <a:gd name="connsiteY5" fmla="*/ 1429989 h 3149178"/>
              <a:gd name="connsiteX6" fmla="*/ 7326119 w 7326119"/>
              <a:gd name="connsiteY6" fmla="*/ 2957037 h 3149178"/>
              <a:gd name="connsiteX0" fmla="*/ 7318082 w 7855402"/>
              <a:gd name="connsiteY0" fmla="*/ 3139917 h 3209285"/>
              <a:gd name="connsiteX1" fmla="*/ 7312725 w 7855402"/>
              <a:gd name="connsiteY1" fmla="*/ 3130772 h 3209285"/>
              <a:gd name="connsiteX2" fmla="*/ 8034 w 7855402"/>
              <a:gd name="connsiteY2" fmla="*/ 3149060 h 3209285"/>
              <a:gd name="connsiteX3" fmla="*/ 0 w 7855402"/>
              <a:gd name="connsiteY3" fmla="*/ 2262092 h 3209285"/>
              <a:gd name="connsiteX4" fmla="*/ 1636033 w 7855402"/>
              <a:gd name="connsiteY4" fmla="*/ 3525 h 3209285"/>
              <a:gd name="connsiteX5" fmla="*/ 3727804 w 7855402"/>
              <a:gd name="connsiteY5" fmla="*/ 2829021 h 3209285"/>
              <a:gd name="connsiteX6" fmla="*/ 5683232 w 7855402"/>
              <a:gd name="connsiteY6" fmla="*/ 1429989 h 3209285"/>
              <a:gd name="connsiteX7" fmla="*/ 7326119 w 7855402"/>
              <a:gd name="connsiteY7" fmla="*/ 2957037 h 3209285"/>
              <a:gd name="connsiteX0" fmla="*/ 7318082 w 7873303"/>
              <a:gd name="connsiteY0" fmla="*/ 3139917 h 3278246"/>
              <a:gd name="connsiteX1" fmla="*/ 7336833 w 7873303"/>
              <a:gd name="connsiteY1" fmla="*/ 3277076 h 3278246"/>
              <a:gd name="connsiteX2" fmla="*/ 8034 w 7873303"/>
              <a:gd name="connsiteY2" fmla="*/ 3149060 h 3278246"/>
              <a:gd name="connsiteX3" fmla="*/ 0 w 7873303"/>
              <a:gd name="connsiteY3" fmla="*/ 2262092 h 3278246"/>
              <a:gd name="connsiteX4" fmla="*/ 1636033 w 7873303"/>
              <a:gd name="connsiteY4" fmla="*/ 3525 h 3278246"/>
              <a:gd name="connsiteX5" fmla="*/ 3727804 w 7873303"/>
              <a:gd name="connsiteY5" fmla="*/ 2829021 h 3278246"/>
              <a:gd name="connsiteX6" fmla="*/ 5683232 w 7873303"/>
              <a:gd name="connsiteY6" fmla="*/ 1429989 h 3278246"/>
              <a:gd name="connsiteX7" fmla="*/ 7326119 w 7873303"/>
              <a:gd name="connsiteY7" fmla="*/ 2957037 h 3278246"/>
              <a:gd name="connsiteX0" fmla="*/ 7334154 w 7877426"/>
              <a:gd name="connsiteY0" fmla="*/ 2957037 h 3278246"/>
              <a:gd name="connsiteX1" fmla="*/ 7336833 w 7877426"/>
              <a:gd name="connsiteY1" fmla="*/ 3277076 h 3278246"/>
              <a:gd name="connsiteX2" fmla="*/ 8034 w 7877426"/>
              <a:gd name="connsiteY2" fmla="*/ 3149060 h 3278246"/>
              <a:gd name="connsiteX3" fmla="*/ 0 w 7877426"/>
              <a:gd name="connsiteY3" fmla="*/ 2262092 h 3278246"/>
              <a:gd name="connsiteX4" fmla="*/ 1636033 w 7877426"/>
              <a:gd name="connsiteY4" fmla="*/ 3525 h 3278246"/>
              <a:gd name="connsiteX5" fmla="*/ 3727804 w 7877426"/>
              <a:gd name="connsiteY5" fmla="*/ 2829021 h 3278246"/>
              <a:gd name="connsiteX6" fmla="*/ 5683232 w 7877426"/>
              <a:gd name="connsiteY6" fmla="*/ 1429989 h 3278246"/>
              <a:gd name="connsiteX7" fmla="*/ 7326119 w 7877426"/>
              <a:gd name="connsiteY7" fmla="*/ 2957037 h 3278246"/>
              <a:gd name="connsiteX0" fmla="*/ 7334154 w 7889375"/>
              <a:gd name="connsiteY0" fmla="*/ 2957037 h 3209285"/>
              <a:gd name="connsiteX1" fmla="*/ 7352905 w 7889375"/>
              <a:gd name="connsiteY1" fmla="*/ 3130772 h 3209285"/>
              <a:gd name="connsiteX2" fmla="*/ 8034 w 7889375"/>
              <a:gd name="connsiteY2" fmla="*/ 3149060 h 3209285"/>
              <a:gd name="connsiteX3" fmla="*/ 0 w 7889375"/>
              <a:gd name="connsiteY3" fmla="*/ 2262092 h 3209285"/>
              <a:gd name="connsiteX4" fmla="*/ 1636033 w 7889375"/>
              <a:gd name="connsiteY4" fmla="*/ 3525 h 3209285"/>
              <a:gd name="connsiteX5" fmla="*/ 3727804 w 7889375"/>
              <a:gd name="connsiteY5" fmla="*/ 2829021 h 3209285"/>
              <a:gd name="connsiteX6" fmla="*/ 5683232 w 7889375"/>
              <a:gd name="connsiteY6" fmla="*/ 1429989 h 3209285"/>
              <a:gd name="connsiteX7" fmla="*/ 7326119 w 788937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0" fmla="*/ 7334154 w 7352905"/>
              <a:gd name="connsiteY0" fmla="*/ 2957037 h 3209285"/>
              <a:gd name="connsiteX1" fmla="*/ 7352905 w 7352905"/>
              <a:gd name="connsiteY1" fmla="*/ 3130772 h 3209285"/>
              <a:gd name="connsiteX2" fmla="*/ 8034 w 7352905"/>
              <a:gd name="connsiteY2" fmla="*/ 3149060 h 3209285"/>
              <a:gd name="connsiteX3" fmla="*/ 0 w 7352905"/>
              <a:gd name="connsiteY3" fmla="*/ 2262092 h 3209285"/>
              <a:gd name="connsiteX4" fmla="*/ 1636033 w 7352905"/>
              <a:gd name="connsiteY4" fmla="*/ 3525 h 3209285"/>
              <a:gd name="connsiteX5" fmla="*/ 3727804 w 7352905"/>
              <a:gd name="connsiteY5" fmla="*/ 2829021 h 3209285"/>
              <a:gd name="connsiteX6" fmla="*/ 5683232 w 7352905"/>
              <a:gd name="connsiteY6" fmla="*/ 1429989 h 3209285"/>
              <a:gd name="connsiteX7" fmla="*/ 7326119 w 7352905"/>
              <a:gd name="connsiteY7" fmla="*/ 2957037 h 3209285"/>
              <a:gd name="connsiteX8" fmla="*/ 7334154 w 7352905"/>
              <a:gd name="connsiteY8" fmla="*/ 2957037 h 3209285"/>
              <a:gd name="connsiteX0" fmla="*/ 7334154 w 7352905"/>
              <a:gd name="connsiteY0" fmla="*/ 2957037 h 3149060"/>
              <a:gd name="connsiteX1" fmla="*/ 7352905 w 7352905"/>
              <a:gd name="connsiteY1" fmla="*/ 3130772 h 3149060"/>
              <a:gd name="connsiteX2" fmla="*/ 8034 w 7352905"/>
              <a:gd name="connsiteY2" fmla="*/ 3149060 h 3149060"/>
              <a:gd name="connsiteX3" fmla="*/ 0 w 7352905"/>
              <a:gd name="connsiteY3" fmla="*/ 2262092 h 3149060"/>
              <a:gd name="connsiteX4" fmla="*/ 1636033 w 7352905"/>
              <a:gd name="connsiteY4" fmla="*/ 3525 h 3149060"/>
              <a:gd name="connsiteX5" fmla="*/ 3727804 w 7352905"/>
              <a:gd name="connsiteY5" fmla="*/ 2829021 h 3149060"/>
              <a:gd name="connsiteX6" fmla="*/ 5683232 w 7352905"/>
              <a:gd name="connsiteY6" fmla="*/ 1429989 h 3149060"/>
              <a:gd name="connsiteX7" fmla="*/ 7326119 w 7352905"/>
              <a:gd name="connsiteY7" fmla="*/ 2957037 h 3149060"/>
              <a:gd name="connsiteX8" fmla="*/ 7334154 w 7352905"/>
              <a:gd name="connsiteY8" fmla="*/ 2957037 h 31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05" h="3149060">
                <a:moveTo>
                  <a:pt x="7334154" y="2957037"/>
                </a:moveTo>
                <a:cubicBezTo>
                  <a:pt x="7333261" y="2955513"/>
                  <a:pt x="7325672" y="3110960"/>
                  <a:pt x="7352905" y="3130772"/>
                </a:cubicBezTo>
                <a:lnTo>
                  <a:pt x="8034" y="3149060"/>
                </a:lnTo>
                <a:cubicBezTo>
                  <a:pt x="5802" y="2717768"/>
                  <a:pt x="551" y="2783300"/>
                  <a:pt x="0" y="2262092"/>
                </a:cubicBezTo>
                <a:cubicBezTo>
                  <a:pt x="272672" y="1740884"/>
                  <a:pt x="1014732" y="-90963"/>
                  <a:pt x="1636033" y="3525"/>
                </a:cubicBezTo>
                <a:cubicBezTo>
                  <a:pt x="2257334" y="98013"/>
                  <a:pt x="3053271" y="2591277"/>
                  <a:pt x="3727804" y="2829021"/>
                </a:cubicBezTo>
                <a:cubicBezTo>
                  <a:pt x="4402337" y="3066765"/>
                  <a:pt x="5083513" y="1408653"/>
                  <a:pt x="5683232" y="1429989"/>
                </a:cubicBezTo>
                <a:cubicBezTo>
                  <a:pt x="6282951" y="1451325"/>
                  <a:pt x="6538679" y="2941797"/>
                  <a:pt x="7326119" y="2957037"/>
                </a:cubicBezTo>
                <a:lnTo>
                  <a:pt x="7334154" y="2957037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16615" y="1789329"/>
            <a:ext cx="285750" cy="825132"/>
            <a:chOff x="2000250" y="914400"/>
            <a:chExt cx="338138" cy="977532"/>
          </a:xfrm>
        </p:grpSpPr>
        <p:sp>
          <p:nvSpPr>
            <p:cNvPr id="5" name="Oval 4"/>
            <p:cNvSpPr/>
            <p:nvPr/>
          </p:nvSpPr>
          <p:spPr>
            <a:xfrm>
              <a:off x="2054949" y="914400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4"/>
            </p:cNvCxnSpPr>
            <p:nvPr/>
          </p:nvCxnSpPr>
          <p:spPr>
            <a:xfrm>
              <a:off x="2169249" y="1143000"/>
              <a:ext cx="2451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71700" y="1676400"/>
              <a:ext cx="157163" cy="185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71700" y="1219200"/>
              <a:ext cx="166688" cy="147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00250" y="1219200"/>
              <a:ext cx="171451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000250" y="1676400"/>
              <a:ext cx="171451" cy="2155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45008" y="1368552"/>
            <a:ext cx="8339329" cy="3660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40272" y="229520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Viewshed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84494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810077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22335" y="3657600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</a:t>
            </a:r>
          </a:p>
          <a:p>
            <a:r>
              <a:rPr lang="en-US" dirty="0" smtClean="0"/>
              <a:t>Visible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7858" y="2670045"/>
            <a:ext cx="0" cy="5288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9164"/>
            <a:ext cx="374332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689164"/>
            <a:ext cx="374332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4962"/>
            <a:ext cx="3800475" cy="364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0" y="1604962"/>
            <a:ext cx="3791700" cy="364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43325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37719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5</cp:revision>
  <dcterms:created xsi:type="dcterms:W3CDTF">2015-11-08T17:06:27Z</dcterms:created>
  <dcterms:modified xsi:type="dcterms:W3CDTF">2015-11-08T19:32:19Z</dcterms:modified>
</cp:coreProperties>
</file>