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48F4-B70C-4B21-A874-CF4962A80230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737F-5BDF-4AC4-97AB-E6D3F29B0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550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48F4-B70C-4B21-A874-CF4962A80230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737F-5BDF-4AC4-97AB-E6D3F29B0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62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48F4-B70C-4B21-A874-CF4962A80230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737F-5BDF-4AC4-97AB-E6D3F29B0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2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48F4-B70C-4B21-A874-CF4962A80230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737F-5BDF-4AC4-97AB-E6D3F29B0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59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48F4-B70C-4B21-A874-CF4962A80230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737F-5BDF-4AC4-97AB-E6D3F29B0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5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48F4-B70C-4B21-A874-CF4962A80230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737F-5BDF-4AC4-97AB-E6D3F29B0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449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48F4-B70C-4B21-A874-CF4962A80230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737F-5BDF-4AC4-97AB-E6D3F29B0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64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48F4-B70C-4B21-A874-CF4962A80230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737F-5BDF-4AC4-97AB-E6D3F29B0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72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48F4-B70C-4B21-A874-CF4962A80230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737F-5BDF-4AC4-97AB-E6D3F29B0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705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48F4-B70C-4B21-A874-CF4962A80230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737F-5BDF-4AC4-97AB-E6D3F29B0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40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48F4-B70C-4B21-A874-CF4962A80230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737F-5BDF-4AC4-97AB-E6D3F29B0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78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A48F4-B70C-4B21-A874-CF4962A80230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E737F-5BDF-4AC4-97AB-E6D3F29B0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087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9" y="70875"/>
            <a:ext cx="3631886" cy="6735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23093"/>
            <a:ext cx="2035710" cy="194969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617" y="123093"/>
            <a:ext cx="2203853" cy="19496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222559"/>
            <a:ext cx="4427234" cy="44788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4299" y="123093"/>
            <a:ext cx="3516923" cy="659423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 rot="20931400">
            <a:off x="2966960" y="915789"/>
            <a:ext cx="2111179" cy="304631"/>
          </a:xfrm>
          <a:prstGeom prst="rightArrow">
            <a:avLst>
              <a:gd name="adj1" fmla="val 44517"/>
              <a:gd name="adj2" fmla="val 65398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 rot="1849276">
            <a:off x="5350225" y="1047470"/>
            <a:ext cx="922124" cy="316536"/>
          </a:xfrm>
          <a:prstGeom prst="rightArrow">
            <a:avLst>
              <a:gd name="adj1" fmla="val 44517"/>
              <a:gd name="adj2" fmla="val 65398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6609842">
            <a:off x="5931854" y="1973529"/>
            <a:ext cx="627165" cy="304631"/>
          </a:xfrm>
          <a:prstGeom prst="rightArrow">
            <a:avLst>
              <a:gd name="adj1" fmla="val 44517"/>
              <a:gd name="adj2" fmla="val 65398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099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99973"/>
              </p:ext>
            </p:extLst>
          </p:nvPr>
        </p:nvGraphicFramePr>
        <p:xfrm>
          <a:off x="2276605" y="1193800"/>
          <a:ext cx="6096000" cy="462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6168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685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685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685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685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685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165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470438" y="816790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470438" y="717811"/>
            <a:ext cx="5469859" cy="0"/>
          </a:xfrm>
          <a:prstGeom prst="straightConnector1">
            <a:avLst/>
          </a:prstGeom>
          <a:ln w="508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676400" y="1279371"/>
            <a:ext cx="0" cy="4283229"/>
          </a:xfrm>
          <a:prstGeom prst="straightConnector1">
            <a:avLst/>
          </a:prstGeom>
          <a:ln w="508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870713" y="1338522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705069" y="198445"/>
            <a:ext cx="10903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Columns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3233962" y="816790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953005" y="8167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706654" y="8167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529957" y="816790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349492" y="816790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001005" y="816790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 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763005" y="816790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 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838200" y="3155890"/>
            <a:ext cx="7339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Rows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1870713" y="1966335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870713" y="25941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870713" y="322196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870713" y="3849774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870713" y="4477587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870713" y="5105400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 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685800" y="198445"/>
            <a:ext cx="7924800" cy="58213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21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17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Humboldt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5</cp:revision>
  <dcterms:created xsi:type="dcterms:W3CDTF">2015-07-29T22:31:53Z</dcterms:created>
  <dcterms:modified xsi:type="dcterms:W3CDTF">2015-07-30T19:23:19Z</dcterms:modified>
</cp:coreProperties>
</file>