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96" autoAdjust="0"/>
  </p:normalViewPr>
  <p:slideViewPr>
    <p:cSldViewPr>
      <p:cViewPr varScale="1">
        <p:scale>
          <a:sx n="76" d="100"/>
          <a:sy n="76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1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4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6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8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1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6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2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F80B-1691-4620-B652-9805D5A71A7D}" type="datetimeFigureOut">
              <a:rPr lang="en-US" smtClean="0"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08BB6-7956-4B7E-91E2-2C37168F3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1" y="2951018"/>
            <a:ext cx="15240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Buffer to 10 meters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457201" y="1458191"/>
            <a:ext cx="1676400" cy="83820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5802" y="471054"/>
            <a:ext cx="1219200" cy="457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0" y="1915391"/>
            <a:ext cx="1524000" cy="76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Elbow Connector 11"/>
          <p:cNvCxnSpPr>
            <a:stCxn id="6" idx="2"/>
            <a:endCxn id="5" idx="0"/>
          </p:cNvCxnSpPr>
          <p:nvPr/>
        </p:nvCxnSpPr>
        <p:spPr>
          <a:xfrm rot="5400000">
            <a:off x="1030434" y="1193222"/>
            <a:ext cx="529937" cy="1"/>
          </a:xfrm>
          <a:prstGeom prst="bentConnector3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5" idx="3"/>
            <a:endCxn id="4" idx="0"/>
          </p:cNvCxnSpPr>
          <p:nvPr/>
        </p:nvCxnSpPr>
        <p:spPr>
          <a:xfrm rot="16200000" flipH="1">
            <a:off x="877600" y="2609416"/>
            <a:ext cx="654627" cy="28575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/>
          <p:cNvSpPr/>
          <p:nvPr/>
        </p:nvSpPr>
        <p:spPr>
          <a:xfrm>
            <a:off x="304801" y="4343400"/>
            <a:ext cx="1676400" cy="83820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Buffered Stream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Elbow Connector 25"/>
          <p:cNvCxnSpPr>
            <a:stCxn id="4" idx="2"/>
            <a:endCxn id="25" idx="1"/>
          </p:cNvCxnSpPr>
          <p:nvPr/>
        </p:nvCxnSpPr>
        <p:spPr>
          <a:xfrm rot="16200000" flipH="1">
            <a:off x="918297" y="4013921"/>
            <a:ext cx="630382" cy="28575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rallelogram 35"/>
          <p:cNvSpPr/>
          <p:nvPr/>
        </p:nvSpPr>
        <p:spPr>
          <a:xfrm>
            <a:off x="3048000" y="471054"/>
            <a:ext cx="1676400" cy="83820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Parcel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>
            <a:stCxn id="36" idx="4"/>
            <a:endCxn id="10" idx="0"/>
          </p:cNvCxnSpPr>
          <p:nvPr/>
        </p:nvCxnSpPr>
        <p:spPr>
          <a:xfrm rot="5400000">
            <a:off x="3545032" y="1574222"/>
            <a:ext cx="606137" cy="762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25" idx="4"/>
            <a:endCxn id="10" idx="1"/>
          </p:cNvCxnSpPr>
          <p:nvPr/>
        </p:nvCxnSpPr>
        <p:spPr>
          <a:xfrm rot="5400000" flipH="1" flipV="1">
            <a:off x="652895" y="2786496"/>
            <a:ext cx="2885209" cy="1904999"/>
          </a:xfrm>
          <a:prstGeom prst="bentConnector4">
            <a:avLst>
              <a:gd name="adj1" fmla="val -7923"/>
              <a:gd name="adj2" fmla="val 72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arallelogram 43"/>
          <p:cNvSpPr/>
          <p:nvPr/>
        </p:nvSpPr>
        <p:spPr>
          <a:xfrm>
            <a:off x="3009900" y="3190008"/>
            <a:ext cx="1676400" cy="1305792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Parcels within 10 meters of a stream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5" name="Elbow Connector 44"/>
          <p:cNvCxnSpPr>
            <a:stCxn id="10" idx="2"/>
            <a:endCxn id="44" idx="0"/>
          </p:cNvCxnSpPr>
          <p:nvPr/>
        </p:nvCxnSpPr>
        <p:spPr>
          <a:xfrm rot="16200000" flipH="1">
            <a:off x="3572742" y="2914649"/>
            <a:ext cx="512617" cy="381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5791200" y="5385089"/>
            <a:ext cx="1219200" cy="457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66" idx="3"/>
            <a:endCxn id="49" idx="0"/>
          </p:cNvCxnSpPr>
          <p:nvPr/>
        </p:nvCxnSpPr>
        <p:spPr>
          <a:xfrm rot="16200000" flipH="1">
            <a:off x="5836444" y="4820732"/>
            <a:ext cx="889289" cy="23942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5624945" y="498764"/>
            <a:ext cx="1524000" cy="9594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Select Area&gt;100 hectares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5" name="Elbow Connector 54"/>
          <p:cNvCxnSpPr>
            <a:stCxn id="44" idx="4"/>
            <a:endCxn id="59" idx="0"/>
          </p:cNvCxnSpPr>
          <p:nvPr/>
        </p:nvCxnSpPr>
        <p:spPr>
          <a:xfrm rot="5400000">
            <a:off x="3614738" y="4710112"/>
            <a:ext cx="447675" cy="190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3067050" y="4943475"/>
            <a:ext cx="1524000" cy="9594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Compute Area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638800" y="1825334"/>
            <a:ext cx="1524000" cy="95942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Export Selected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Parallelogram 65"/>
          <p:cNvSpPr/>
          <p:nvPr/>
        </p:nvSpPr>
        <p:spPr>
          <a:xfrm>
            <a:off x="5486400" y="3190008"/>
            <a:ext cx="1676400" cy="1305792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Target Parcels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1" name="Elbow Connector 70"/>
          <p:cNvCxnSpPr>
            <a:stCxn id="59" idx="3"/>
            <a:endCxn id="54" idx="1"/>
          </p:cNvCxnSpPr>
          <p:nvPr/>
        </p:nvCxnSpPr>
        <p:spPr>
          <a:xfrm flipV="1">
            <a:off x="4591050" y="978478"/>
            <a:ext cx="1033895" cy="444471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54" idx="2"/>
            <a:endCxn id="64" idx="0"/>
          </p:cNvCxnSpPr>
          <p:nvPr/>
        </p:nvCxnSpPr>
        <p:spPr>
          <a:xfrm rot="16200000" flipH="1">
            <a:off x="6210301" y="1634834"/>
            <a:ext cx="367143" cy="13855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64" idx="2"/>
            <a:endCxn id="66" idx="1"/>
          </p:cNvCxnSpPr>
          <p:nvPr/>
        </p:nvCxnSpPr>
        <p:spPr>
          <a:xfrm rot="16200000" flipH="1">
            <a:off x="6241689" y="2943872"/>
            <a:ext cx="405247" cy="8702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15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84208" y="587784"/>
            <a:ext cx="1524000" cy="9114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Define Questions to be Answered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arallelogram 2"/>
          <p:cNvSpPr/>
          <p:nvPr/>
        </p:nvSpPr>
        <p:spPr>
          <a:xfrm>
            <a:off x="5187412" y="1849260"/>
            <a:ext cx="1508352" cy="63878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 sets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33088" y="814905"/>
            <a:ext cx="1219200" cy="457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86919" y="1918295"/>
            <a:ext cx="1524000" cy="5007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Acquire Data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4" idx="3"/>
            <a:endCxn id="2" idx="1"/>
          </p:cNvCxnSpPr>
          <p:nvPr/>
        </p:nvCxnSpPr>
        <p:spPr>
          <a:xfrm>
            <a:off x="2552288" y="1043505"/>
            <a:ext cx="631920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2" idx="2"/>
            <a:endCxn id="5" idx="0"/>
          </p:cNvCxnSpPr>
          <p:nvPr/>
        </p:nvCxnSpPr>
        <p:spPr>
          <a:xfrm rot="16200000" flipH="1">
            <a:off x="3738029" y="1707404"/>
            <a:ext cx="419069" cy="271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arallelogram 9"/>
          <p:cNvSpPr/>
          <p:nvPr/>
        </p:nvSpPr>
        <p:spPr>
          <a:xfrm>
            <a:off x="5182731" y="624405"/>
            <a:ext cx="1676400" cy="83820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List of questions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5" idx="3"/>
            <a:endCxn id="3" idx="5"/>
          </p:cNvCxnSpPr>
          <p:nvPr/>
        </p:nvCxnSpPr>
        <p:spPr>
          <a:xfrm>
            <a:off x="4710919" y="2168650"/>
            <a:ext cx="556341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/>
          <p:cNvSpPr/>
          <p:nvPr/>
        </p:nvSpPr>
        <p:spPr>
          <a:xfrm>
            <a:off x="5219848" y="4417575"/>
            <a:ext cx="1676400" cy="1265745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Maps, Reports, Articles Web Sites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19" idx="3"/>
            <a:endCxn id="3" idx="4"/>
          </p:cNvCxnSpPr>
          <p:nvPr/>
        </p:nvCxnSpPr>
        <p:spPr>
          <a:xfrm flipV="1">
            <a:off x="4708208" y="2488040"/>
            <a:ext cx="1233380" cy="637332"/>
          </a:xfrm>
          <a:prstGeom prst="bentConnector2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654543" y="5941517"/>
            <a:ext cx="1219200" cy="4572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103" idx="3"/>
            <a:endCxn id="15" idx="1"/>
          </p:cNvCxnSpPr>
          <p:nvPr/>
        </p:nvCxnSpPr>
        <p:spPr>
          <a:xfrm>
            <a:off x="4710920" y="6170117"/>
            <a:ext cx="943623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186920" y="3866371"/>
            <a:ext cx="1524000" cy="5844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Analysis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Elbow Connector 17"/>
          <p:cNvCxnSpPr>
            <a:stCxn id="5" idx="2"/>
            <a:endCxn id="19" idx="0"/>
          </p:cNvCxnSpPr>
          <p:nvPr/>
        </p:nvCxnSpPr>
        <p:spPr>
          <a:xfrm rot="5400000">
            <a:off x="3785098" y="2580116"/>
            <a:ext cx="324933" cy="271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184208" y="2743938"/>
            <a:ext cx="1524000" cy="7628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Quality Assurance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86920" y="4734555"/>
            <a:ext cx="1524000" cy="6518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Create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Products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Elbow Connector 21"/>
          <p:cNvCxnSpPr>
            <a:stCxn id="19" idx="2"/>
            <a:endCxn id="17" idx="0"/>
          </p:cNvCxnSpPr>
          <p:nvPr/>
        </p:nvCxnSpPr>
        <p:spPr>
          <a:xfrm rot="16200000" flipH="1">
            <a:off x="3767781" y="3685232"/>
            <a:ext cx="359566" cy="271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7" idx="2"/>
            <a:endCxn id="20" idx="0"/>
          </p:cNvCxnSpPr>
          <p:nvPr/>
        </p:nvCxnSpPr>
        <p:spPr>
          <a:xfrm rot="5400000">
            <a:off x="3807073" y="4592707"/>
            <a:ext cx="283695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20" idx="2"/>
            <a:endCxn id="103" idx="0"/>
          </p:cNvCxnSpPr>
          <p:nvPr/>
        </p:nvCxnSpPr>
        <p:spPr>
          <a:xfrm rot="5400000">
            <a:off x="3719998" y="5615288"/>
            <a:ext cx="457845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2" idx="3"/>
            <a:endCxn id="10" idx="5"/>
          </p:cNvCxnSpPr>
          <p:nvPr/>
        </p:nvCxnSpPr>
        <p:spPr>
          <a:xfrm>
            <a:off x="4708208" y="1043505"/>
            <a:ext cx="579298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17" idx="3"/>
            <a:endCxn id="3" idx="4"/>
          </p:cNvCxnSpPr>
          <p:nvPr/>
        </p:nvCxnSpPr>
        <p:spPr>
          <a:xfrm flipV="1">
            <a:off x="4710920" y="2488040"/>
            <a:ext cx="1230668" cy="1670576"/>
          </a:xfrm>
          <a:prstGeom prst="bentConnector2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3186920" y="5844211"/>
            <a:ext cx="1524000" cy="6518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Distribute Data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5" name="Elbow Connector 104"/>
          <p:cNvCxnSpPr>
            <a:stCxn id="20" idx="3"/>
            <a:endCxn id="13" idx="5"/>
          </p:cNvCxnSpPr>
          <p:nvPr/>
        </p:nvCxnSpPr>
        <p:spPr>
          <a:xfrm flipV="1">
            <a:off x="4710920" y="5050448"/>
            <a:ext cx="667146" cy="1001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990600" y="228600"/>
            <a:ext cx="6477000" cy="6553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47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/>
          <p:cNvSpPr/>
          <p:nvPr/>
        </p:nvSpPr>
        <p:spPr>
          <a:xfrm>
            <a:off x="3039205" y="4330732"/>
            <a:ext cx="1508352" cy="63878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Parcels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5301" y="1538589"/>
            <a:ext cx="1524000" cy="8804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Select “Klamath River”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26" idx="4"/>
            <a:endCxn id="5" idx="0"/>
          </p:cNvCxnSpPr>
          <p:nvPr/>
        </p:nvCxnSpPr>
        <p:spPr>
          <a:xfrm rot="5400000">
            <a:off x="1139572" y="1349909"/>
            <a:ext cx="366409" cy="109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arallelogram 12"/>
          <p:cNvSpPr/>
          <p:nvPr/>
        </p:nvSpPr>
        <p:spPr>
          <a:xfrm>
            <a:off x="5377927" y="793244"/>
            <a:ext cx="1676400" cy="112428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Parcels within 30 meters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Elbow Connector 13"/>
          <p:cNvCxnSpPr>
            <a:stCxn id="19" idx="2"/>
            <a:endCxn id="32" idx="1"/>
          </p:cNvCxnSpPr>
          <p:nvPr/>
        </p:nvCxnSpPr>
        <p:spPr>
          <a:xfrm rot="16200000" flipH="1">
            <a:off x="1130893" y="3707161"/>
            <a:ext cx="423291" cy="1292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5" idx="2"/>
            <a:endCxn id="20" idx="0"/>
          </p:cNvCxnSpPr>
          <p:nvPr/>
        </p:nvCxnSpPr>
        <p:spPr>
          <a:xfrm rot="5400000">
            <a:off x="6112133" y="3072787"/>
            <a:ext cx="430574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09900" y="533400"/>
            <a:ext cx="1524000" cy="5844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Buffer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Elbow Connector 17"/>
          <p:cNvCxnSpPr>
            <a:stCxn id="5" idx="2"/>
            <a:endCxn id="19" idx="0"/>
          </p:cNvCxnSpPr>
          <p:nvPr/>
        </p:nvCxnSpPr>
        <p:spPr>
          <a:xfrm rot="16200000" flipH="1">
            <a:off x="1166634" y="2569672"/>
            <a:ext cx="320108" cy="18774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74075" y="2739113"/>
            <a:ext cx="1524000" cy="76286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565420" y="3288074"/>
            <a:ext cx="1524000" cy="6518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Summarize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Elbow Connector 21"/>
          <p:cNvCxnSpPr>
            <a:stCxn id="32" idx="4"/>
            <a:endCxn id="17" idx="1"/>
          </p:cNvCxnSpPr>
          <p:nvPr/>
        </p:nvCxnSpPr>
        <p:spPr>
          <a:xfrm rot="5400000" flipH="1" flipV="1">
            <a:off x="158150" y="1911721"/>
            <a:ext cx="3937826" cy="1765673"/>
          </a:xfrm>
          <a:prstGeom prst="bentConnector4">
            <a:avLst>
              <a:gd name="adj1" fmla="val -5805"/>
              <a:gd name="adj2" fmla="val 73736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3" idx="4"/>
            <a:endCxn id="85" idx="0"/>
          </p:cNvCxnSpPr>
          <p:nvPr/>
        </p:nvCxnSpPr>
        <p:spPr>
          <a:xfrm rot="16200000" flipH="1">
            <a:off x="6127691" y="2005959"/>
            <a:ext cx="288165" cy="11129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20" idx="2"/>
            <a:endCxn id="89" idx="1"/>
          </p:cNvCxnSpPr>
          <p:nvPr/>
        </p:nvCxnSpPr>
        <p:spPr>
          <a:xfrm rot="16200000" flipH="1">
            <a:off x="6195461" y="4071843"/>
            <a:ext cx="327194" cy="63277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3" idx="0"/>
            <a:endCxn id="128" idx="2"/>
          </p:cNvCxnSpPr>
          <p:nvPr/>
        </p:nvCxnSpPr>
        <p:spPr>
          <a:xfrm rot="16200000" flipV="1">
            <a:off x="3477262" y="4014612"/>
            <a:ext cx="617108" cy="1513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128" idx="3"/>
            <a:endCxn id="13" idx="1"/>
          </p:cNvCxnSpPr>
          <p:nvPr/>
        </p:nvCxnSpPr>
        <p:spPr>
          <a:xfrm flipV="1">
            <a:off x="4540250" y="793244"/>
            <a:ext cx="1816412" cy="2628136"/>
          </a:xfrm>
          <a:prstGeom prst="bentConnector4">
            <a:avLst>
              <a:gd name="adj1" fmla="val 23059"/>
              <a:gd name="adj2" fmla="val 108698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152400" y="228600"/>
            <a:ext cx="7239000" cy="525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6" name="Parallelogram 25"/>
          <p:cNvSpPr/>
          <p:nvPr/>
        </p:nvSpPr>
        <p:spPr>
          <a:xfrm>
            <a:off x="574075" y="533400"/>
            <a:ext cx="1508352" cy="63878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Streams&amp; Rivers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Parallelogram 31"/>
          <p:cNvSpPr/>
          <p:nvPr/>
        </p:nvSpPr>
        <p:spPr>
          <a:xfrm>
            <a:off x="406027" y="3925271"/>
            <a:ext cx="1676400" cy="83820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Klamath River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565420" y="2205689"/>
            <a:ext cx="1524000" cy="6518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Calculate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Area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Parallelogram 88"/>
          <p:cNvSpPr/>
          <p:nvPr/>
        </p:nvSpPr>
        <p:spPr>
          <a:xfrm>
            <a:off x="5535546" y="4267079"/>
            <a:ext cx="1518781" cy="766087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Table of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Areas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016250" y="3129135"/>
            <a:ext cx="1524000" cy="5844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9" name="Parallelogram 128"/>
          <p:cNvSpPr/>
          <p:nvPr/>
        </p:nvSpPr>
        <p:spPr>
          <a:xfrm>
            <a:off x="2933700" y="1569501"/>
            <a:ext cx="1676400" cy="1124280"/>
          </a:xfrm>
          <a:prstGeom prst="parallelogram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Parcels within 30 meters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0" name="Elbow Connector 129"/>
          <p:cNvCxnSpPr>
            <a:stCxn id="17" idx="2"/>
            <a:endCxn id="129" idx="0"/>
          </p:cNvCxnSpPr>
          <p:nvPr/>
        </p:nvCxnSpPr>
        <p:spPr>
          <a:xfrm rot="5400000">
            <a:off x="3546094" y="1343695"/>
            <a:ext cx="451612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129" idx="4"/>
            <a:endCxn id="128" idx="0"/>
          </p:cNvCxnSpPr>
          <p:nvPr/>
        </p:nvCxnSpPr>
        <p:spPr>
          <a:xfrm rot="16200000" flipH="1">
            <a:off x="3557398" y="2908283"/>
            <a:ext cx="435354" cy="635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66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487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84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8</cp:revision>
  <dcterms:created xsi:type="dcterms:W3CDTF">2015-07-23T17:36:21Z</dcterms:created>
  <dcterms:modified xsi:type="dcterms:W3CDTF">2015-07-24T23:59:38Z</dcterms:modified>
</cp:coreProperties>
</file>