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3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699C-F608-41B9-88F3-AA93EF30DDE0}" type="datetimeFigureOut">
              <a:rPr lang="en-US" smtClean="0"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24B4-4DAE-4210-9255-FC6BFE1D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813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699C-F608-41B9-88F3-AA93EF30DDE0}" type="datetimeFigureOut">
              <a:rPr lang="en-US" smtClean="0"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24B4-4DAE-4210-9255-FC6BFE1D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909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699C-F608-41B9-88F3-AA93EF30DDE0}" type="datetimeFigureOut">
              <a:rPr lang="en-US" smtClean="0"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24B4-4DAE-4210-9255-FC6BFE1D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5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699C-F608-41B9-88F3-AA93EF30DDE0}" type="datetimeFigureOut">
              <a:rPr lang="en-US" smtClean="0"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24B4-4DAE-4210-9255-FC6BFE1D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5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699C-F608-41B9-88F3-AA93EF30DDE0}" type="datetimeFigureOut">
              <a:rPr lang="en-US" smtClean="0"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24B4-4DAE-4210-9255-FC6BFE1D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58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699C-F608-41B9-88F3-AA93EF30DDE0}" type="datetimeFigureOut">
              <a:rPr lang="en-US" smtClean="0"/>
              <a:t>1/31/2016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24B4-4DAE-4210-9255-FC6BFE1D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659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699C-F608-41B9-88F3-AA93EF30DDE0}" type="datetimeFigureOut">
              <a:rPr lang="en-US" smtClean="0"/>
              <a:t>1/31/2016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24B4-4DAE-4210-9255-FC6BFE1D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476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699C-F608-41B9-88F3-AA93EF30DDE0}" type="datetimeFigureOut">
              <a:rPr lang="en-US" smtClean="0"/>
              <a:t>1/31/2016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24B4-4DAE-4210-9255-FC6BFE1D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554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699C-F608-41B9-88F3-AA93EF30DDE0}" type="datetimeFigureOut">
              <a:rPr lang="en-US" smtClean="0"/>
              <a:t>1/31/2016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24B4-4DAE-4210-9255-FC6BFE1D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993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699C-F608-41B9-88F3-AA93EF30DDE0}" type="datetimeFigureOut">
              <a:rPr lang="en-US" smtClean="0"/>
              <a:t>1/31/2016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24B4-4DAE-4210-9255-FC6BFE1D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061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5699C-F608-41B9-88F3-AA93EF30DDE0}" type="datetimeFigureOut">
              <a:rPr lang="en-US" smtClean="0"/>
              <a:t>1/31/2016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C24B4-4DAE-4210-9255-FC6BFE1D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568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5699C-F608-41B9-88F3-AA93EF30DDE0}" type="datetimeFigureOut">
              <a:rPr lang="en-US" smtClean="0"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C24B4-4DAE-4210-9255-FC6BFE1DA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98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609600"/>
            <a:ext cx="2562225" cy="5540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76400" y="28194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Project Raster Data </a:t>
            </a:r>
            <a:r>
              <a:rPr lang="en-US" dirty="0" smtClean="0"/>
              <a:t>to a new Spatial Reference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16947" y="5362363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Project Vector Data </a:t>
            </a:r>
            <a:r>
              <a:rPr lang="en-US" dirty="0" smtClean="0"/>
              <a:t>to a new Spatial Reference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181600" y="4114800"/>
            <a:ext cx="838200" cy="152400"/>
          </a:xfrm>
          <a:prstGeom prst="round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014912" y="5543234"/>
            <a:ext cx="1004888" cy="152400"/>
          </a:xfrm>
          <a:prstGeom prst="round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5014912" y="5685529"/>
            <a:ext cx="1004888" cy="152400"/>
          </a:xfrm>
          <a:prstGeom prst="round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654629" y="4173309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Define</a:t>
            </a:r>
            <a:r>
              <a:rPr lang="en-US" dirty="0" smtClean="0"/>
              <a:t> the Spatial Reference for any data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038600" y="3200400"/>
            <a:ext cx="1143000" cy="838200"/>
          </a:xfrm>
          <a:prstGeom prst="straightConnector1">
            <a:avLst/>
          </a:prstGeom>
          <a:ln w="381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871912" y="4496474"/>
            <a:ext cx="1143000" cy="1046760"/>
          </a:xfrm>
          <a:prstGeom prst="straightConnector1">
            <a:avLst/>
          </a:prstGeom>
          <a:ln w="381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2" idx="1"/>
          </p:cNvCxnSpPr>
          <p:nvPr/>
        </p:nvCxnSpPr>
        <p:spPr>
          <a:xfrm flipV="1">
            <a:off x="3871912" y="5761729"/>
            <a:ext cx="1143000" cy="1"/>
          </a:xfrm>
          <a:prstGeom prst="straightConnector1">
            <a:avLst/>
          </a:prstGeom>
          <a:ln w="381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219200" y="457200"/>
            <a:ext cx="6096000" cy="58674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94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Humboldt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2</cp:revision>
  <dcterms:created xsi:type="dcterms:W3CDTF">2016-01-31T17:20:59Z</dcterms:created>
  <dcterms:modified xsi:type="dcterms:W3CDTF">2016-01-31T17:47:31Z</dcterms:modified>
</cp:coreProperties>
</file>