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1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6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9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5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6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4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8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6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2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A6B5-E0DA-4444-A3CA-86E877873DA2}" type="datetimeFigureOut">
              <a:rPr lang="en-US" smtClean="0"/>
              <a:t>9/21/2014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776A7-DEE7-4BD6-B9C4-C3B3085A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0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8374161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4600" y="25146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entire federal land shapefile is here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4038600" y="3114765"/>
            <a:ext cx="685800" cy="60016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62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161" y="4541363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038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7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2014-09-22T01:30:39Z</dcterms:created>
  <dcterms:modified xsi:type="dcterms:W3CDTF">2014-09-22T14:56:26Z</dcterms:modified>
</cp:coreProperties>
</file>