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120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34E7E-1B86-400D-A4D8-0B443ABFD671}" type="datetimeFigureOut">
              <a:rPr lang="en-US" smtClean="0"/>
              <a:t>9/11/2014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1DFF7-8D82-4732-A1FD-2FCFEEE01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139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34E7E-1B86-400D-A4D8-0B443ABFD671}" type="datetimeFigureOut">
              <a:rPr lang="en-US" smtClean="0"/>
              <a:t>9/11/2014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1DFF7-8D82-4732-A1FD-2FCFEEE01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82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34E7E-1B86-400D-A4D8-0B443ABFD671}" type="datetimeFigureOut">
              <a:rPr lang="en-US" smtClean="0"/>
              <a:t>9/11/2014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1DFF7-8D82-4732-A1FD-2FCFEEE01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802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34E7E-1B86-400D-A4D8-0B443ABFD671}" type="datetimeFigureOut">
              <a:rPr lang="en-US" smtClean="0"/>
              <a:t>9/11/2014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1DFF7-8D82-4732-A1FD-2FCFEEE01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787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34E7E-1B86-400D-A4D8-0B443ABFD671}" type="datetimeFigureOut">
              <a:rPr lang="en-US" smtClean="0"/>
              <a:t>9/11/2014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1DFF7-8D82-4732-A1FD-2FCFEEE01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821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34E7E-1B86-400D-A4D8-0B443ABFD671}" type="datetimeFigureOut">
              <a:rPr lang="en-US" smtClean="0"/>
              <a:t>9/11/2014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1DFF7-8D82-4732-A1FD-2FCFEEE01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231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34E7E-1B86-400D-A4D8-0B443ABFD671}" type="datetimeFigureOut">
              <a:rPr lang="en-US" smtClean="0"/>
              <a:t>9/11/2014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1DFF7-8D82-4732-A1FD-2FCFEEE01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159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34E7E-1B86-400D-A4D8-0B443ABFD671}" type="datetimeFigureOut">
              <a:rPr lang="en-US" smtClean="0"/>
              <a:t>9/11/2014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1DFF7-8D82-4732-A1FD-2FCFEEE01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524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34E7E-1B86-400D-A4D8-0B443ABFD671}" type="datetimeFigureOut">
              <a:rPr lang="en-US" smtClean="0"/>
              <a:t>9/11/2014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1DFF7-8D82-4732-A1FD-2FCFEEE01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558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34E7E-1B86-400D-A4D8-0B443ABFD671}" type="datetimeFigureOut">
              <a:rPr lang="en-US" smtClean="0"/>
              <a:t>9/11/2014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1DFF7-8D82-4732-A1FD-2FCFEEE01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615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34E7E-1B86-400D-A4D8-0B443ABFD671}" type="datetimeFigureOut">
              <a:rPr lang="en-US" smtClean="0"/>
              <a:t>9/11/2014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1DFF7-8D82-4732-A1FD-2FCFEEE01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289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934E7E-1B86-400D-A4D8-0B443ABFD671}" type="datetimeFigureOut">
              <a:rPr lang="en-US" smtClean="0"/>
              <a:t>9/11/2014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E1DFF7-8D82-4732-A1FD-2FCFEEE01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845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82513" y="381000"/>
            <a:ext cx="16002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Define Goals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150462" y="1447800"/>
            <a:ext cx="16002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Acquire Data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50463" y="2438400"/>
            <a:ext cx="16002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QAQC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588862" y="3657600"/>
            <a:ext cx="16002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Analysis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870908" y="5539032"/>
            <a:ext cx="1842154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Distribute Data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817212" y="5552387"/>
            <a:ext cx="20955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Publish Products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588862" y="4495800"/>
            <a:ext cx="1600201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Review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588863" y="1430517"/>
            <a:ext cx="16002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Digitize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588863" y="2458039"/>
            <a:ext cx="1600199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QAQC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096000" y="2458039"/>
            <a:ext cx="1569562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QAQC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095998" y="1466654"/>
            <a:ext cx="1569563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Survey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Elbow Connector 5"/>
          <p:cNvCxnSpPr>
            <a:stCxn id="8" idx="3"/>
            <a:endCxn id="13" idx="1"/>
          </p:cNvCxnSpPr>
          <p:nvPr/>
        </p:nvCxnSpPr>
        <p:spPr>
          <a:xfrm flipV="1">
            <a:off x="2750663" y="1659117"/>
            <a:ext cx="838200" cy="1007883"/>
          </a:xfrm>
          <a:prstGeom prst="bentConnector3">
            <a:avLst/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lbow Connector 18"/>
          <p:cNvCxnSpPr>
            <a:stCxn id="4" idx="2"/>
            <a:endCxn id="7" idx="0"/>
          </p:cNvCxnSpPr>
          <p:nvPr/>
        </p:nvCxnSpPr>
        <p:spPr>
          <a:xfrm rot="5400000">
            <a:off x="2861788" y="-73025"/>
            <a:ext cx="609600" cy="2432051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7" idx="2"/>
            <a:endCxn id="8" idx="0"/>
          </p:cNvCxnSpPr>
          <p:nvPr/>
        </p:nvCxnSpPr>
        <p:spPr>
          <a:xfrm rot="16200000" flipH="1">
            <a:off x="1683862" y="2171699"/>
            <a:ext cx="533400" cy="1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lbow Connector 28"/>
          <p:cNvCxnSpPr>
            <a:stCxn id="8" idx="2"/>
            <a:endCxn id="9" idx="0"/>
          </p:cNvCxnSpPr>
          <p:nvPr/>
        </p:nvCxnSpPr>
        <p:spPr>
          <a:xfrm rot="16200000" flipH="1">
            <a:off x="2788762" y="2057400"/>
            <a:ext cx="762000" cy="2438399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Elbow Connector 31"/>
          <p:cNvCxnSpPr>
            <a:stCxn id="14" idx="2"/>
            <a:endCxn id="9" idx="0"/>
          </p:cNvCxnSpPr>
          <p:nvPr/>
        </p:nvCxnSpPr>
        <p:spPr>
          <a:xfrm rot="5400000">
            <a:off x="4017783" y="3286419"/>
            <a:ext cx="742361" cy="1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lbow Connector 38"/>
          <p:cNvCxnSpPr>
            <a:stCxn id="15" idx="2"/>
            <a:endCxn id="9" idx="0"/>
          </p:cNvCxnSpPr>
          <p:nvPr/>
        </p:nvCxnSpPr>
        <p:spPr>
          <a:xfrm rot="5400000">
            <a:off x="5263692" y="2040510"/>
            <a:ext cx="742361" cy="2491819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Elbow Connector 41"/>
          <p:cNvCxnSpPr>
            <a:stCxn id="13" idx="2"/>
            <a:endCxn id="14" idx="0"/>
          </p:cNvCxnSpPr>
          <p:nvPr/>
        </p:nvCxnSpPr>
        <p:spPr>
          <a:xfrm rot="5400000">
            <a:off x="4103802" y="2172878"/>
            <a:ext cx="570322" cy="12700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lbow Connector 44"/>
          <p:cNvCxnSpPr>
            <a:stCxn id="16" idx="2"/>
            <a:endCxn id="15" idx="0"/>
          </p:cNvCxnSpPr>
          <p:nvPr/>
        </p:nvCxnSpPr>
        <p:spPr>
          <a:xfrm rot="16200000" flipH="1">
            <a:off x="6613688" y="2190945"/>
            <a:ext cx="534185" cy="1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Elbow Connector 50"/>
          <p:cNvCxnSpPr>
            <a:stCxn id="9" idx="2"/>
            <a:endCxn id="12" idx="0"/>
          </p:cNvCxnSpPr>
          <p:nvPr/>
        </p:nvCxnSpPr>
        <p:spPr>
          <a:xfrm rot="16200000" flipH="1">
            <a:off x="4198462" y="4305299"/>
            <a:ext cx="381000" cy="1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Elbow Connector 53"/>
          <p:cNvCxnSpPr>
            <a:stCxn id="12" idx="2"/>
            <a:endCxn id="11" idx="0"/>
          </p:cNvCxnSpPr>
          <p:nvPr/>
        </p:nvCxnSpPr>
        <p:spPr>
          <a:xfrm rot="5400000">
            <a:off x="3327270" y="4490693"/>
            <a:ext cx="599387" cy="1524001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Elbow Connector 57"/>
          <p:cNvCxnSpPr>
            <a:stCxn id="12" idx="2"/>
            <a:endCxn id="10" idx="0"/>
          </p:cNvCxnSpPr>
          <p:nvPr/>
        </p:nvCxnSpPr>
        <p:spPr>
          <a:xfrm rot="16200000" flipH="1">
            <a:off x="4797458" y="4544505"/>
            <a:ext cx="586032" cy="1403022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Elbow Connector 64"/>
          <p:cNvCxnSpPr>
            <a:stCxn id="4" idx="2"/>
            <a:endCxn id="13" idx="0"/>
          </p:cNvCxnSpPr>
          <p:nvPr/>
        </p:nvCxnSpPr>
        <p:spPr>
          <a:xfrm rot="16200000" flipH="1">
            <a:off x="4089630" y="1131183"/>
            <a:ext cx="592317" cy="6350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Elbow Connector 70"/>
          <p:cNvCxnSpPr>
            <a:stCxn id="4" idx="2"/>
            <a:endCxn id="16" idx="0"/>
          </p:cNvCxnSpPr>
          <p:nvPr/>
        </p:nvCxnSpPr>
        <p:spPr>
          <a:xfrm rot="16200000" flipH="1">
            <a:off x="5317469" y="-96657"/>
            <a:ext cx="628454" cy="2498167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tangle 71"/>
          <p:cNvSpPr/>
          <p:nvPr/>
        </p:nvSpPr>
        <p:spPr>
          <a:xfrm>
            <a:off x="838200" y="152400"/>
            <a:ext cx="7086600" cy="6096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8042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15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Humboldt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jg2345</dc:creator>
  <cp:lastModifiedBy>jg2345</cp:lastModifiedBy>
  <cp:revision>3</cp:revision>
  <dcterms:created xsi:type="dcterms:W3CDTF">2014-09-11T17:33:57Z</dcterms:created>
  <dcterms:modified xsi:type="dcterms:W3CDTF">2014-09-11T20:34:53Z</dcterms:modified>
</cp:coreProperties>
</file>