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57" r:id="rId6"/>
    <p:sldId id="258" r:id="rId7"/>
    <p:sldId id="259" r:id="rId8"/>
    <p:sldId id="260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4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1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49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7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1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312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7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07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16066-62D5-428E-B2D2-FD4B88528B70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4361A-84BB-4BA3-B0E7-5108BB1BA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98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hdwallpapersfactory.com/wallpaper/outer_space_planets_earth_nasa_desktop_1024x1024_hd-wallpaper-1175627.jpg"/>
          <p:cNvSpPr>
            <a:spLocks noChangeAspect="1" noChangeArrowheads="1"/>
          </p:cNvSpPr>
          <p:nvPr/>
        </p:nvSpPr>
        <p:spPr bwMode="auto">
          <a:xfrm>
            <a:off x="63500" y="-136525"/>
            <a:ext cx="7667625" cy="76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95" y="1219200"/>
            <a:ext cx="3268717" cy="326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5037" y="4604266"/>
            <a:ext cx="139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 (NASA)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191000" y="1206062"/>
            <a:ext cx="3268717" cy="326871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endCxn id="7" idx="2"/>
          </p:cNvCxnSpPr>
          <p:nvPr/>
        </p:nvCxnSpPr>
        <p:spPr>
          <a:xfrm flipH="1">
            <a:off x="4191000" y="2840420"/>
            <a:ext cx="1634358" cy="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0"/>
          </p:cNvCxnSpPr>
          <p:nvPr/>
        </p:nvCxnSpPr>
        <p:spPr>
          <a:xfrm flipV="1">
            <a:off x="5825358" y="1206062"/>
            <a:ext cx="1" cy="163435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6799" y="1608082"/>
            <a:ext cx="948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Semi-minor</a:t>
            </a:r>
          </a:p>
          <a:p>
            <a:pPr algn="r"/>
            <a:r>
              <a:rPr lang="en-US" dirty="0" smtClean="0"/>
              <a:t>axis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50651" y="2853558"/>
            <a:ext cx="1265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Semi-major</a:t>
            </a:r>
          </a:p>
          <a:p>
            <a:r>
              <a:rPr lang="en-US" dirty="0" smtClean="0"/>
              <a:t>axis</a:t>
            </a:r>
            <a:endParaRPr lang="en-US" dirty="0"/>
          </a:p>
        </p:txBody>
      </p:sp>
      <p:cxnSp>
        <p:nvCxnSpPr>
          <p:cNvPr id="17" name="Straight Connector 16"/>
          <p:cNvCxnSpPr>
            <a:stCxn id="7" idx="2"/>
            <a:endCxn id="7" idx="6"/>
          </p:cNvCxnSpPr>
          <p:nvPr/>
        </p:nvCxnSpPr>
        <p:spPr>
          <a:xfrm>
            <a:off x="4191000" y="2840421"/>
            <a:ext cx="3268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00648" y="2515004"/>
            <a:ext cx="841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Equator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351078" y="838200"/>
            <a:ext cx="10814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North Pole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825358" y="2840420"/>
            <a:ext cx="1634359" cy="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284633" y="4492768"/>
            <a:ext cx="1078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South Pole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228600" y="609600"/>
            <a:ext cx="7696200" cy="4495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602901"/>
            <a:ext cx="3048000" cy="137829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GCS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Datum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Prime Meridian (Greenwich)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Angular Units (Degrees)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4613" y="2514600"/>
            <a:ext cx="3661788" cy="32004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PCS</a:t>
            </a: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Projection Method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Projection Parameters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Linear Units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33600" y="3124200"/>
            <a:ext cx="30480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GCS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Datum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Prime Meridian (Greenwich)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Angular Units (Degrees)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15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1066800"/>
            <a:ext cx="4724400" cy="47244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2"/>
            <a:endCxn id="7" idx="6"/>
          </p:cNvCxnSpPr>
          <p:nvPr/>
        </p:nvCxnSpPr>
        <p:spPr>
          <a:xfrm>
            <a:off x="2590800" y="3429000"/>
            <a:ext cx="4724400" cy="0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356134" y="325939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66574" y="2086586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35330" y="1115338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72242" y="44958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75838" y="5334000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-30°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06223" y="3918466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4467375" y="3444060"/>
            <a:ext cx="0" cy="47440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35825" y="609600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Pole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3"/>
            <a:endCxn id="38" idx="2"/>
          </p:cNvCxnSpPr>
          <p:nvPr/>
        </p:nvCxnSpPr>
        <p:spPr>
          <a:xfrm>
            <a:off x="3827370" y="794266"/>
            <a:ext cx="1124509" cy="26824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52600" y="533399"/>
            <a:ext cx="6629400" cy="56935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3775587" y="1386348"/>
            <a:ext cx="2379407" cy="983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910349" y="2271252"/>
            <a:ext cx="4100051" cy="9832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03253" y="69317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90°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89734" y="5847766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-90°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 flipV="1">
            <a:off x="2915264" y="4572000"/>
            <a:ext cx="4114801" cy="14749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770671" y="5461818"/>
            <a:ext cx="2379407" cy="9834"/>
          </a:xfrm>
          <a:prstGeom prst="line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16282" y="5857597"/>
            <a:ext cx="11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Pole</a:t>
            </a:r>
            <a:endParaRPr lang="en-US" dirty="0"/>
          </a:p>
        </p:txBody>
      </p:sp>
      <p:cxnSp>
        <p:nvCxnSpPr>
          <p:cNvPr id="53" name="Straight Arrow Connector 52"/>
          <p:cNvCxnSpPr>
            <a:stCxn id="52" idx="3"/>
            <a:endCxn id="7" idx="4"/>
          </p:cNvCxnSpPr>
          <p:nvPr/>
        </p:nvCxnSpPr>
        <p:spPr>
          <a:xfrm flipV="1">
            <a:off x="4006223" y="5791200"/>
            <a:ext cx="946777" cy="251063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471740" y="2634734"/>
            <a:ext cx="300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Parallels or “Lines of Latitude”</a:t>
            </a:r>
            <a:endParaRPr lang="en-US" dirty="0"/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 flipH="1">
            <a:off x="4965290" y="3004066"/>
            <a:ext cx="8336" cy="37609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0"/>
          </p:cNvCxnSpPr>
          <p:nvPr/>
        </p:nvCxnSpPr>
        <p:spPr>
          <a:xfrm flipV="1">
            <a:off x="4973626" y="2362200"/>
            <a:ext cx="0" cy="2725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01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799"/>
            <a:ext cx="4761271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590800" y="1066800"/>
            <a:ext cx="4724400" cy="47244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ircular Arrow 2"/>
          <p:cNvSpPr/>
          <p:nvPr/>
        </p:nvSpPr>
        <p:spPr>
          <a:xfrm rot="3606840" flipV="1">
            <a:off x="2879004" y="1330950"/>
            <a:ext cx="4300396" cy="4272298"/>
          </a:xfrm>
          <a:prstGeom prst="circularArrow">
            <a:avLst>
              <a:gd name="adj1" fmla="val 2813"/>
              <a:gd name="adj2" fmla="val 381353"/>
              <a:gd name="adj3" fmla="val 5914129"/>
              <a:gd name="adj4" fmla="val 3847530"/>
              <a:gd name="adj5" fmla="val 349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00600" y="1752600"/>
            <a:ext cx="1752600" cy="1676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" idx="2"/>
            <a:endCxn id="2" idx="6"/>
          </p:cNvCxnSpPr>
          <p:nvPr/>
        </p:nvCxnSpPr>
        <p:spPr>
          <a:xfrm>
            <a:off x="2590800" y="3429000"/>
            <a:ext cx="4724400" cy="0"/>
          </a:xfrm>
          <a:prstGeom prst="line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29400" y="1426299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74194" y="1752600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6980205" y="2123768"/>
            <a:ext cx="620130" cy="54323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7049030" y="1689919"/>
            <a:ext cx="325164" cy="10571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glow rad="1016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286000" y="838200"/>
            <a:ext cx="6096000" cy="51816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2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590800" y="1066800"/>
            <a:ext cx="4724400" cy="4724400"/>
          </a:xfrm>
          <a:prstGeom prst="ellipse">
            <a:avLst/>
          </a:prstGeom>
          <a:noFill/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8218" y="324433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76128" y="3244645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30°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13148" y="325939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0°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1400" y="3246511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90°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76529" y="3246511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-90°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71800" y="32443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-60°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0" y="3244334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-30°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956709" y="609600"/>
            <a:ext cx="2314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Prime Meridian</a:t>
            </a:r>
          </a:p>
          <a:p>
            <a:r>
              <a:rPr lang="en-US" dirty="0" smtClean="0"/>
              <a:t>At Greenwich, England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>
            <a:off x="4953000" y="932766"/>
            <a:ext cx="1003709" cy="5912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76529" y="794266"/>
            <a:ext cx="13821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Meridians or</a:t>
            </a:r>
          </a:p>
          <a:p>
            <a:r>
              <a:rPr lang="en-US" dirty="0" smtClean="0"/>
              <a:t>“Lines of </a:t>
            </a:r>
          </a:p>
          <a:p>
            <a:r>
              <a:rPr lang="en-US" dirty="0" smtClean="0"/>
              <a:t>Longitude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1" idx="3"/>
          </p:cNvCxnSpPr>
          <p:nvPr/>
        </p:nvCxnSpPr>
        <p:spPr>
          <a:xfrm>
            <a:off x="3358639" y="1255931"/>
            <a:ext cx="735253" cy="4204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3"/>
          </p:cNvCxnSpPr>
          <p:nvPr/>
        </p:nvCxnSpPr>
        <p:spPr>
          <a:xfrm>
            <a:off x="3358639" y="1255931"/>
            <a:ext cx="0" cy="64906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752600" y="533400"/>
            <a:ext cx="6629400" cy="5410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5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28800" y="914400"/>
            <a:ext cx="4343400" cy="4343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828800" y="2286000"/>
            <a:ext cx="4343400" cy="1600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87357" y="541283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North Pole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88961" y="5257800"/>
            <a:ext cx="118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South Pole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7809" y="1916668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  <p:cxnSp>
        <p:nvCxnSpPr>
          <p:cNvPr id="9" name="Straight Connector 8"/>
          <p:cNvCxnSpPr>
            <a:endCxn id="3" idx="3"/>
          </p:cNvCxnSpPr>
          <p:nvPr/>
        </p:nvCxnSpPr>
        <p:spPr>
          <a:xfrm flipH="1">
            <a:off x="2464876" y="3086100"/>
            <a:ext cx="1519056" cy="565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" idx="6"/>
          </p:cNvCxnSpPr>
          <p:nvPr/>
        </p:nvCxnSpPr>
        <p:spPr>
          <a:xfrm>
            <a:off x="3983931" y="3086100"/>
            <a:ext cx="218826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2" idx="7"/>
          </p:cNvCxnSpPr>
          <p:nvPr/>
        </p:nvCxnSpPr>
        <p:spPr>
          <a:xfrm flipV="1">
            <a:off x="3992215" y="1550476"/>
            <a:ext cx="1543909" cy="153562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927851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Point of interest on the earth’s surface</a:t>
            </a:r>
            <a:endParaRPr lang="en-US" dirty="0"/>
          </a:p>
        </p:txBody>
      </p:sp>
      <p:sp>
        <p:nvSpPr>
          <p:cNvPr id="16" name="Circular Arrow 15"/>
          <p:cNvSpPr/>
          <p:nvPr/>
        </p:nvSpPr>
        <p:spPr>
          <a:xfrm rot="3606840" flipV="1">
            <a:off x="2287287" y="1285195"/>
            <a:ext cx="3228413" cy="4150584"/>
          </a:xfrm>
          <a:prstGeom prst="circularArrow">
            <a:avLst>
              <a:gd name="adj1" fmla="val 2813"/>
              <a:gd name="adj2" fmla="val 381353"/>
              <a:gd name="adj3" fmla="val 5914129"/>
              <a:gd name="adj4" fmla="val 4227999"/>
              <a:gd name="adj5" fmla="val 3490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96272" y="2502954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Latitude</a:t>
            </a:r>
            <a:endParaRPr lang="en-US" dirty="0"/>
          </a:p>
        </p:txBody>
      </p:sp>
      <p:sp>
        <p:nvSpPr>
          <p:cNvPr id="18" name="Circular Arrow 17"/>
          <p:cNvSpPr/>
          <p:nvPr/>
        </p:nvSpPr>
        <p:spPr>
          <a:xfrm rot="10002048" flipV="1">
            <a:off x="728760" y="-1941829"/>
            <a:ext cx="7039721" cy="6303504"/>
          </a:xfrm>
          <a:prstGeom prst="circularArrow">
            <a:avLst>
              <a:gd name="adj1" fmla="val 1710"/>
              <a:gd name="adj2" fmla="val 166505"/>
              <a:gd name="adj3" fmla="val 5948612"/>
              <a:gd name="adj4" fmla="val 2717798"/>
              <a:gd name="adj5" fmla="val 2354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22100" y="42672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57200" y="304800"/>
            <a:ext cx="701040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85800" y="3701534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9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"/>
            <a:ext cx="6019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78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76" y="228600"/>
            <a:ext cx="6267347" cy="622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Pie 24"/>
          <p:cNvSpPr/>
          <p:nvPr/>
        </p:nvSpPr>
        <p:spPr>
          <a:xfrm rot="16200000">
            <a:off x="1701362" y="1513488"/>
            <a:ext cx="5846378" cy="3886202"/>
          </a:xfrm>
          <a:prstGeom prst="pie">
            <a:avLst>
              <a:gd name="adj1" fmla="val 4966"/>
              <a:gd name="adj2" fmla="val 6727878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ie 2"/>
          <p:cNvSpPr/>
          <p:nvPr/>
        </p:nvSpPr>
        <p:spPr>
          <a:xfrm>
            <a:off x="1600200" y="2343148"/>
            <a:ext cx="6057900" cy="2000251"/>
          </a:xfrm>
          <a:prstGeom prst="pie">
            <a:avLst>
              <a:gd name="adj1" fmla="val 1346499"/>
              <a:gd name="adj2" fmla="val 928240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Pie 1"/>
          <p:cNvSpPr/>
          <p:nvPr/>
        </p:nvSpPr>
        <p:spPr>
          <a:xfrm>
            <a:off x="2819399" y="533400"/>
            <a:ext cx="3581401" cy="5791200"/>
          </a:xfrm>
          <a:prstGeom prst="pie">
            <a:avLst>
              <a:gd name="adj1" fmla="val 9256675"/>
              <a:gd name="adj2" fmla="val 16200000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 rot="5400000">
            <a:off x="3624426" y="242723"/>
            <a:ext cx="2000250" cy="6201103"/>
          </a:xfrm>
          <a:prstGeom prst="arc">
            <a:avLst>
              <a:gd name="adj1" fmla="val 16345797"/>
              <a:gd name="adj2" fmla="val 5232903"/>
            </a:avLst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/>
          <p:cNvSpPr/>
          <p:nvPr/>
        </p:nvSpPr>
        <p:spPr>
          <a:xfrm rot="10800000">
            <a:off x="2819400" y="533399"/>
            <a:ext cx="3581400" cy="5846376"/>
          </a:xfrm>
          <a:prstGeom prst="arc">
            <a:avLst>
              <a:gd name="adj1" fmla="val 16357953"/>
              <a:gd name="adj2" fmla="val 5388856"/>
            </a:avLst>
          </a:prstGeom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e 6"/>
          <p:cNvSpPr/>
          <p:nvPr/>
        </p:nvSpPr>
        <p:spPr>
          <a:xfrm rot="16200000">
            <a:off x="1591661" y="1418239"/>
            <a:ext cx="6036878" cy="3886200"/>
          </a:xfrm>
          <a:prstGeom prst="pie">
            <a:avLst>
              <a:gd name="adj1" fmla="val 2987441"/>
              <a:gd name="adj2" fmla="val 672787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5791200"/>
            <a:ext cx="164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Prime Meridian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4695" y="4879740"/>
            <a:ext cx="922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Equator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63711" y="609600"/>
            <a:ext cx="9682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Point of </a:t>
            </a:r>
          </a:p>
          <a:p>
            <a:r>
              <a:rPr lang="en-US" dirty="0" smtClean="0"/>
              <a:t>Interest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400800" y="1255931"/>
            <a:ext cx="647018" cy="649069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/>
        </p:nvSpPr>
        <p:spPr>
          <a:xfrm rot="5400000">
            <a:off x="3610000" y="170215"/>
            <a:ext cx="1855235" cy="6201103"/>
          </a:xfrm>
          <a:prstGeom prst="arc">
            <a:avLst>
              <a:gd name="adj1" fmla="val 17837732"/>
              <a:gd name="adj2" fmla="val 3366506"/>
            </a:avLst>
          </a:prstGeom>
          <a:ln w="38100" cmpd="sng">
            <a:solidFill>
              <a:schemeClr val="bg1"/>
            </a:solidFill>
            <a:headEnd type="stealth"/>
            <a:tailEnd type="non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221285" y="3829052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Longitude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Arc 16"/>
          <p:cNvSpPr/>
          <p:nvPr/>
        </p:nvSpPr>
        <p:spPr>
          <a:xfrm>
            <a:off x="4031216" y="1147911"/>
            <a:ext cx="2369584" cy="4099691"/>
          </a:xfrm>
          <a:prstGeom prst="arc">
            <a:avLst>
              <a:gd name="adj1" fmla="val 18923118"/>
              <a:gd name="adj2" fmla="val 1983536"/>
            </a:avLst>
          </a:prstGeom>
          <a:ln w="38100" cmpd="sng">
            <a:solidFill>
              <a:schemeClr val="bg1"/>
            </a:solidFill>
            <a:headEnd type="stealth"/>
            <a:tailEnd type="none" w="lg" len="lg"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79024" y="2878504"/>
            <a:ext cx="956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Latitude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>
            <a:stCxn id="9" idx="0"/>
          </p:cNvCxnSpPr>
          <p:nvPr/>
        </p:nvCxnSpPr>
        <p:spPr>
          <a:xfrm flipV="1">
            <a:off x="2205847" y="4116270"/>
            <a:ext cx="173767" cy="763470"/>
          </a:xfrm>
          <a:prstGeom prst="straightConnector1">
            <a:avLst/>
          </a:prstGeom>
          <a:ln w="38100">
            <a:solidFill>
              <a:schemeClr val="bg1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79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9110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ie 1"/>
          <p:cNvSpPr/>
          <p:nvPr/>
        </p:nvSpPr>
        <p:spPr>
          <a:xfrm>
            <a:off x="1447800" y="2372710"/>
            <a:ext cx="5448300" cy="1981200"/>
          </a:xfrm>
          <a:prstGeom prst="pie">
            <a:avLst>
              <a:gd name="adj1" fmla="val 0"/>
              <a:gd name="adj2" fmla="val 4374789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837" y="609600"/>
            <a:ext cx="5181600" cy="548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124200" y="628022"/>
            <a:ext cx="3581400" cy="548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10000" y="628022"/>
            <a:ext cx="2133600" cy="548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3" idx="2"/>
            <a:endCxn id="3" idx="6"/>
          </p:cNvCxnSpPr>
          <p:nvPr/>
        </p:nvCxnSpPr>
        <p:spPr>
          <a:xfrm>
            <a:off x="2286837" y="3352800"/>
            <a:ext cx="5181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" idx="4"/>
            <a:endCxn id="5" idx="0"/>
          </p:cNvCxnSpPr>
          <p:nvPr/>
        </p:nvCxnSpPr>
        <p:spPr>
          <a:xfrm flipH="1" flipV="1">
            <a:off x="4876800" y="628022"/>
            <a:ext cx="837" cy="546797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590800" y="609600"/>
            <a:ext cx="4572000" cy="5486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2476918" y="2286000"/>
            <a:ext cx="48759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142622" y="1286189"/>
            <a:ext cx="3459145" cy="192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434212" y="4267200"/>
            <a:ext cx="487596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6080</TotalTime>
  <Words>128</Words>
  <Application>Microsoft Office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Humboldt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jg2345</dc:creator>
  <cp:lastModifiedBy>jg2345</cp:lastModifiedBy>
  <cp:revision>16</cp:revision>
  <dcterms:created xsi:type="dcterms:W3CDTF">2015-07-21T16:21:48Z</dcterms:created>
  <dcterms:modified xsi:type="dcterms:W3CDTF">2016-02-04T00:34:49Z</dcterms:modified>
</cp:coreProperties>
</file>