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>
      <p:cViewPr varScale="1">
        <p:scale>
          <a:sx n="98" d="100"/>
          <a:sy n="98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g2345\Downloads\11_Sep_09-01_Grades-GSP_470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Lab 2</a:t>
            </a:r>
            <a:r>
              <a:rPr lang="en-US" sz="2000" baseline="0"/>
              <a:t> Grade Distribution</a:t>
            </a:r>
            <a:endParaRPr lang="en-US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Sheet4!$F$1</c:f>
              <c:strCache>
                <c:ptCount val="1"/>
                <c:pt idx="0">
                  <c:v>Did not take 318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Sheet4!$E$2:$E$12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Sheet4!$F$2:$F$12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38-404C-AA05-DAA15D6ACFAD}"/>
            </c:ext>
          </c:extLst>
        </c:ser>
        <c:ser>
          <c:idx val="1"/>
          <c:order val="1"/>
          <c:tx>
            <c:strRef>
              <c:f>Sheet4!$G$1</c:f>
              <c:strCache>
                <c:ptCount val="1"/>
                <c:pt idx="0">
                  <c:v>Took 318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Sheet4!$E$2:$E$12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cat>
          <c:val>
            <c:numRef>
              <c:f>Sheet4!$G$2:$G$12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38-404C-AA05-DAA15D6AC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23808200"/>
        <c:axId val="523806888"/>
      </c:barChart>
      <c:catAx>
        <c:axId val="523808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806888"/>
        <c:crosses val="autoZero"/>
        <c:auto val="1"/>
        <c:lblAlgn val="ctr"/>
        <c:lblOffset val="100"/>
        <c:noMultiLvlLbl val="0"/>
      </c:catAx>
      <c:valAx>
        <c:axId val="52380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808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6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9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0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8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3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9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2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4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4D37F-6E63-4136-82EF-DB2CEEC47B00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968D-5CE5-45D3-85F2-A0ACE962B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9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144957"/>
              </p:ext>
            </p:extLst>
          </p:nvPr>
        </p:nvGraphicFramePr>
        <p:xfrm>
          <a:off x="1066800" y="762000"/>
          <a:ext cx="7315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2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Successful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each lab in a separate folder: “Lab2”, “Lab3”</a:t>
            </a:r>
          </a:p>
          <a:p>
            <a:r>
              <a:rPr lang="en-US" dirty="0" smtClean="0"/>
              <a:t>Get everything working before the week is out</a:t>
            </a:r>
          </a:p>
          <a:p>
            <a:pPr lvl="1"/>
            <a:r>
              <a:rPr lang="en-US" dirty="0" smtClean="0"/>
              <a:t>Get help before the weekend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To Be Successful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2017-09-11T16:12:21Z</dcterms:created>
  <dcterms:modified xsi:type="dcterms:W3CDTF">2017-09-11T16:43:17Z</dcterms:modified>
</cp:coreProperties>
</file>