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8288000" cy="16459200"/>
  <p:notesSz cx="6858000" cy="9144000"/>
  <p:defaultTextStyle>
    <a:defPPr>
      <a:defRPr lang="en-US"/>
    </a:defPPr>
    <a:lvl1pPr marL="0" algn="l" defTabSz="2223748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1pPr>
    <a:lvl2pPr marL="1111874" algn="l" defTabSz="2223748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2pPr>
    <a:lvl3pPr marL="2223748" algn="l" defTabSz="2223748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3pPr>
    <a:lvl4pPr marL="3335621" algn="l" defTabSz="2223748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4pPr>
    <a:lvl5pPr marL="4447495" algn="l" defTabSz="2223748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5pPr>
    <a:lvl6pPr marL="5559369" algn="l" defTabSz="2223748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6pPr>
    <a:lvl7pPr marL="6671243" algn="l" defTabSz="2223748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7pPr>
    <a:lvl8pPr marL="7783117" algn="l" defTabSz="2223748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8pPr>
    <a:lvl9pPr marL="8894991" algn="l" defTabSz="2223748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5" d="100"/>
          <a:sy n="45" d="100"/>
        </p:scale>
        <p:origin x="-1488" y="168"/>
      </p:cViewPr>
      <p:guideLst>
        <p:guide orient="horz" pos="5184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5113024"/>
            <a:ext cx="15544800" cy="35280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9326880"/>
            <a:ext cx="12801600" cy="42062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111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223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335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447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559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671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783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894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87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159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258801" y="659135"/>
            <a:ext cx="4114800" cy="140436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1" y="659135"/>
            <a:ext cx="12039600" cy="140436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5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52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26" y="10576564"/>
            <a:ext cx="15544800" cy="3268980"/>
          </a:xfrm>
        </p:spPr>
        <p:txBody>
          <a:bodyPr anchor="t"/>
          <a:lstStyle>
            <a:lvl1pPr algn="l">
              <a:defRPr sz="9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4626" y="6976112"/>
            <a:ext cx="15544800" cy="3600449"/>
          </a:xfrm>
        </p:spPr>
        <p:txBody>
          <a:bodyPr anchor="b"/>
          <a:lstStyle>
            <a:lvl1pPr marL="0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1pPr>
            <a:lvl2pPr marL="1111874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2pPr>
            <a:lvl3pPr marL="2223748" indent="0">
              <a:buNone/>
              <a:defRPr sz="3900">
                <a:solidFill>
                  <a:schemeClr val="tx1">
                    <a:tint val="75000"/>
                  </a:schemeClr>
                </a:solidFill>
              </a:defRPr>
            </a:lvl3pPr>
            <a:lvl4pPr marL="3335621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4pPr>
            <a:lvl5pPr marL="4447495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5pPr>
            <a:lvl6pPr marL="5559369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6pPr>
            <a:lvl7pPr marL="6671243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7pPr>
            <a:lvl8pPr marL="7783117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8pPr>
            <a:lvl9pPr marL="8894991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73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3840484"/>
            <a:ext cx="8077200" cy="10862311"/>
          </a:xfrm>
        </p:spPr>
        <p:txBody>
          <a:bodyPr/>
          <a:lstStyle>
            <a:lvl1pPr>
              <a:defRPr sz="6900"/>
            </a:lvl1pPr>
            <a:lvl2pPr>
              <a:defRPr sz="5900"/>
            </a:lvl2pPr>
            <a:lvl3pPr>
              <a:defRPr sz="49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96401" y="3840484"/>
            <a:ext cx="8077200" cy="10862311"/>
          </a:xfrm>
        </p:spPr>
        <p:txBody>
          <a:bodyPr/>
          <a:lstStyle>
            <a:lvl1pPr>
              <a:defRPr sz="6900"/>
            </a:lvl1pPr>
            <a:lvl2pPr>
              <a:defRPr sz="5900"/>
            </a:lvl2pPr>
            <a:lvl3pPr>
              <a:defRPr sz="49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847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684273"/>
            <a:ext cx="8080377" cy="1535431"/>
          </a:xfrm>
        </p:spPr>
        <p:txBody>
          <a:bodyPr anchor="b"/>
          <a:lstStyle>
            <a:lvl1pPr marL="0" indent="0">
              <a:buNone/>
              <a:defRPr sz="5900" b="1"/>
            </a:lvl1pPr>
            <a:lvl2pPr marL="1111874" indent="0">
              <a:buNone/>
              <a:defRPr sz="4900" b="1"/>
            </a:lvl2pPr>
            <a:lvl3pPr marL="2223748" indent="0">
              <a:buNone/>
              <a:defRPr sz="4500" b="1"/>
            </a:lvl3pPr>
            <a:lvl4pPr marL="3335621" indent="0">
              <a:buNone/>
              <a:defRPr sz="3900" b="1"/>
            </a:lvl4pPr>
            <a:lvl5pPr marL="4447495" indent="0">
              <a:buNone/>
              <a:defRPr sz="3900" b="1"/>
            </a:lvl5pPr>
            <a:lvl6pPr marL="5559369" indent="0">
              <a:buNone/>
              <a:defRPr sz="3900" b="1"/>
            </a:lvl6pPr>
            <a:lvl7pPr marL="6671243" indent="0">
              <a:buNone/>
              <a:defRPr sz="3900" b="1"/>
            </a:lvl7pPr>
            <a:lvl8pPr marL="7783117" indent="0">
              <a:buNone/>
              <a:defRPr sz="3900" b="1"/>
            </a:lvl8pPr>
            <a:lvl9pPr marL="8894991" indent="0">
              <a:buNone/>
              <a:defRPr sz="3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5219700"/>
            <a:ext cx="8080377" cy="9483091"/>
          </a:xfrm>
        </p:spPr>
        <p:txBody>
          <a:bodyPr/>
          <a:lstStyle>
            <a:lvl1pPr>
              <a:defRPr sz="5900"/>
            </a:lvl1pPr>
            <a:lvl2pPr>
              <a:defRPr sz="4900"/>
            </a:lvl2pPr>
            <a:lvl3pPr>
              <a:defRPr sz="4500"/>
            </a:lvl3pPr>
            <a:lvl4pPr>
              <a:defRPr sz="3900"/>
            </a:lvl4pPr>
            <a:lvl5pPr>
              <a:defRPr sz="3900"/>
            </a:lvl5pPr>
            <a:lvl6pPr>
              <a:defRPr sz="3900"/>
            </a:lvl6pPr>
            <a:lvl7pPr>
              <a:defRPr sz="3900"/>
            </a:lvl7pPr>
            <a:lvl8pPr>
              <a:defRPr sz="3900"/>
            </a:lvl8pPr>
            <a:lvl9pPr>
              <a:defRPr sz="3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90054" y="3684273"/>
            <a:ext cx="8083550" cy="1535431"/>
          </a:xfrm>
        </p:spPr>
        <p:txBody>
          <a:bodyPr anchor="b"/>
          <a:lstStyle>
            <a:lvl1pPr marL="0" indent="0">
              <a:buNone/>
              <a:defRPr sz="5900" b="1"/>
            </a:lvl1pPr>
            <a:lvl2pPr marL="1111874" indent="0">
              <a:buNone/>
              <a:defRPr sz="4900" b="1"/>
            </a:lvl2pPr>
            <a:lvl3pPr marL="2223748" indent="0">
              <a:buNone/>
              <a:defRPr sz="4500" b="1"/>
            </a:lvl3pPr>
            <a:lvl4pPr marL="3335621" indent="0">
              <a:buNone/>
              <a:defRPr sz="3900" b="1"/>
            </a:lvl4pPr>
            <a:lvl5pPr marL="4447495" indent="0">
              <a:buNone/>
              <a:defRPr sz="3900" b="1"/>
            </a:lvl5pPr>
            <a:lvl6pPr marL="5559369" indent="0">
              <a:buNone/>
              <a:defRPr sz="3900" b="1"/>
            </a:lvl6pPr>
            <a:lvl7pPr marL="6671243" indent="0">
              <a:buNone/>
              <a:defRPr sz="3900" b="1"/>
            </a:lvl7pPr>
            <a:lvl8pPr marL="7783117" indent="0">
              <a:buNone/>
              <a:defRPr sz="3900" b="1"/>
            </a:lvl8pPr>
            <a:lvl9pPr marL="8894991" indent="0">
              <a:buNone/>
              <a:defRPr sz="3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90054" y="5219700"/>
            <a:ext cx="8083550" cy="9483091"/>
          </a:xfrm>
        </p:spPr>
        <p:txBody>
          <a:bodyPr/>
          <a:lstStyle>
            <a:lvl1pPr>
              <a:defRPr sz="5900"/>
            </a:lvl1pPr>
            <a:lvl2pPr>
              <a:defRPr sz="4900"/>
            </a:lvl2pPr>
            <a:lvl3pPr>
              <a:defRPr sz="4500"/>
            </a:lvl3pPr>
            <a:lvl4pPr>
              <a:defRPr sz="3900"/>
            </a:lvl4pPr>
            <a:lvl5pPr>
              <a:defRPr sz="3900"/>
            </a:lvl5pPr>
            <a:lvl6pPr>
              <a:defRPr sz="3900"/>
            </a:lvl6pPr>
            <a:lvl7pPr>
              <a:defRPr sz="3900"/>
            </a:lvl7pPr>
            <a:lvl8pPr>
              <a:defRPr sz="3900"/>
            </a:lvl8pPr>
            <a:lvl9pPr>
              <a:defRPr sz="3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205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525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67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3" y="655319"/>
            <a:ext cx="6016626" cy="2788922"/>
          </a:xfrm>
        </p:spPr>
        <p:txBody>
          <a:bodyPr anchor="b"/>
          <a:lstStyle>
            <a:lvl1pPr algn="l">
              <a:defRPr sz="4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0101" y="655326"/>
            <a:ext cx="10223500" cy="14047471"/>
          </a:xfrm>
        </p:spPr>
        <p:txBody>
          <a:bodyPr/>
          <a:lstStyle>
            <a:lvl1pPr>
              <a:defRPr sz="7700"/>
            </a:lvl1pPr>
            <a:lvl2pPr>
              <a:defRPr sz="6900"/>
            </a:lvl2pPr>
            <a:lvl3pPr>
              <a:defRPr sz="59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3" y="3444246"/>
            <a:ext cx="6016626" cy="11258551"/>
          </a:xfrm>
        </p:spPr>
        <p:txBody>
          <a:bodyPr/>
          <a:lstStyle>
            <a:lvl1pPr marL="0" indent="0">
              <a:buNone/>
              <a:defRPr sz="3400"/>
            </a:lvl1pPr>
            <a:lvl2pPr marL="1111874" indent="0">
              <a:buNone/>
              <a:defRPr sz="2800"/>
            </a:lvl2pPr>
            <a:lvl3pPr marL="2223748" indent="0">
              <a:buNone/>
              <a:defRPr sz="2400"/>
            </a:lvl3pPr>
            <a:lvl4pPr marL="3335621" indent="0">
              <a:buNone/>
              <a:defRPr sz="2200"/>
            </a:lvl4pPr>
            <a:lvl5pPr marL="4447495" indent="0">
              <a:buNone/>
              <a:defRPr sz="2200"/>
            </a:lvl5pPr>
            <a:lvl6pPr marL="5559369" indent="0">
              <a:buNone/>
              <a:defRPr sz="2200"/>
            </a:lvl6pPr>
            <a:lvl7pPr marL="6671243" indent="0">
              <a:buNone/>
              <a:defRPr sz="2200"/>
            </a:lvl7pPr>
            <a:lvl8pPr marL="7783117" indent="0">
              <a:buNone/>
              <a:defRPr sz="2200"/>
            </a:lvl8pPr>
            <a:lvl9pPr marL="8894991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61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4576" y="11521441"/>
            <a:ext cx="10972800" cy="1360174"/>
          </a:xfrm>
        </p:spPr>
        <p:txBody>
          <a:bodyPr anchor="b"/>
          <a:lstStyle>
            <a:lvl1pPr algn="l">
              <a:defRPr sz="4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84576" y="1470660"/>
            <a:ext cx="10972800" cy="9875520"/>
          </a:xfrm>
        </p:spPr>
        <p:txBody>
          <a:bodyPr/>
          <a:lstStyle>
            <a:lvl1pPr marL="0" indent="0">
              <a:buNone/>
              <a:defRPr sz="7700"/>
            </a:lvl1pPr>
            <a:lvl2pPr marL="1111874" indent="0">
              <a:buNone/>
              <a:defRPr sz="6900"/>
            </a:lvl2pPr>
            <a:lvl3pPr marL="2223748" indent="0">
              <a:buNone/>
              <a:defRPr sz="5900"/>
            </a:lvl3pPr>
            <a:lvl4pPr marL="3335621" indent="0">
              <a:buNone/>
              <a:defRPr sz="4900"/>
            </a:lvl4pPr>
            <a:lvl5pPr marL="4447495" indent="0">
              <a:buNone/>
              <a:defRPr sz="4900"/>
            </a:lvl5pPr>
            <a:lvl6pPr marL="5559369" indent="0">
              <a:buNone/>
              <a:defRPr sz="4900"/>
            </a:lvl6pPr>
            <a:lvl7pPr marL="6671243" indent="0">
              <a:buNone/>
              <a:defRPr sz="4900"/>
            </a:lvl7pPr>
            <a:lvl8pPr marL="7783117" indent="0">
              <a:buNone/>
              <a:defRPr sz="4900"/>
            </a:lvl8pPr>
            <a:lvl9pPr marL="8894991" indent="0">
              <a:buNone/>
              <a:defRPr sz="4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84576" y="12881613"/>
            <a:ext cx="10972800" cy="1931671"/>
          </a:xfrm>
        </p:spPr>
        <p:txBody>
          <a:bodyPr/>
          <a:lstStyle>
            <a:lvl1pPr marL="0" indent="0">
              <a:buNone/>
              <a:defRPr sz="3400"/>
            </a:lvl1pPr>
            <a:lvl2pPr marL="1111874" indent="0">
              <a:buNone/>
              <a:defRPr sz="2800"/>
            </a:lvl2pPr>
            <a:lvl3pPr marL="2223748" indent="0">
              <a:buNone/>
              <a:defRPr sz="2400"/>
            </a:lvl3pPr>
            <a:lvl4pPr marL="3335621" indent="0">
              <a:buNone/>
              <a:defRPr sz="2200"/>
            </a:lvl4pPr>
            <a:lvl5pPr marL="4447495" indent="0">
              <a:buNone/>
              <a:defRPr sz="2200"/>
            </a:lvl5pPr>
            <a:lvl6pPr marL="5559369" indent="0">
              <a:buNone/>
              <a:defRPr sz="2200"/>
            </a:lvl6pPr>
            <a:lvl7pPr marL="6671243" indent="0">
              <a:buNone/>
              <a:defRPr sz="2200"/>
            </a:lvl7pPr>
            <a:lvl8pPr marL="7783117" indent="0">
              <a:buNone/>
              <a:defRPr sz="2200"/>
            </a:lvl8pPr>
            <a:lvl9pPr marL="8894991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633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659134"/>
            <a:ext cx="16459200" cy="2743200"/>
          </a:xfrm>
          <a:prstGeom prst="rect">
            <a:avLst/>
          </a:prstGeom>
        </p:spPr>
        <p:txBody>
          <a:bodyPr vert="horz" lIns="222375" tIns="111187" rIns="222375" bIns="11118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40484"/>
            <a:ext cx="16459200" cy="10862311"/>
          </a:xfrm>
          <a:prstGeom prst="rect">
            <a:avLst/>
          </a:prstGeom>
        </p:spPr>
        <p:txBody>
          <a:bodyPr vert="horz" lIns="222375" tIns="111187" rIns="222375" bIns="11118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15255244"/>
            <a:ext cx="4267200" cy="876300"/>
          </a:xfrm>
          <a:prstGeom prst="rect">
            <a:avLst/>
          </a:prstGeom>
        </p:spPr>
        <p:txBody>
          <a:bodyPr vert="horz" lIns="222375" tIns="111187" rIns="222375" bIns="111187" rtlCol="0" anchor="ctr"/>
          <a:lstStyle>
            <a:lvl1pPr algn="l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F2176-D51D-403B-9DE1-47980FCA36D8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48400" y="15255244"/>
            <a:ext cx="5791200" cy="876300"/>
          </a:xfrm>
          <a:prstGeom prst="rect">
            <a:avLst/>
          </a:prstGeom>
        </p:spPr>
        <p:txBody>
          <a:bodyPr vert="horz" lIns="222375" tIns="111187" rIns="222375" bIns="111187" rtlCol="0" anchor="ctr"/>
          <a:lstStyle>
            <a:lvl1pPr algn="ct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106400" y="15255244"/>
            <a:ext cx="4267200" cy="876300"/>
          </a:xfrm>
          <a:prstGeom prst="rect">
            <a:avLst/>
          </a:prstGeom>
        </p:spPr>
        <p:txBody>
          <a:bodyPr vert="horz" lIns="222375" tIns="111187" rIns="222375" bIns="111187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208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223748" rtl="0" eaLnBrk="1" latinLnBrk="0" hangingPunct="1">
        <a:spcBef>
          <a:spcPct val="0"/>
        </a:spcBef>
        <a:buNone/>
        <a:defRPr sz="10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33905" indent="-833905" algn="l" defTabSz="2223748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806795" indent="-694921" algn="l" defTabSz="2223748" rtl="0" eaLnBrk="1" latinLnBrk="0" hangingPunct="1">
        <a:spcBef>
          <a:spcPct val="20000"/>
        </a:spcBef>
        <a:buFont typeface="Arial" panose="020B0604020202020204" pitchFamily="34" charset="0"/>
        <a:buChar char="–"/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2779685" indent="-555937" algn="l" defTabSz="2223748" rtl="0" eaLnBrk="1" latinLnBrk="0" hangingPunct="1">
        <a:spcBef>
          <a:spcPct val="20000"/>
        </a:spcBef>
        <a:buFont typeface="Arial" panose="020B0604020202020204" pitchFamily="34" charset="0"/>
        <a:buChar char="•"/>
        <a:defRPr sz="5900" kern="1200">
          <a:solidFill>
            <a:schemeClr val="tx1"/>
          </a:solidFill>
          <a:latin typeface="+mn-lt"/>
          <a:ea typeface="+mn-ea"/>
          <a:cs typeface="+mn-cs"/>
        </a:defRPr>
      </a:lvl3pPr>
      <a:lvl4pPr marL="3891558" indent="-555937" algn="l" defTabSz="2223748" rtl="0" eaLnBrk="1" latinLnBrk="0" hangingPunct="1">
        <a:spcBef>
          <a:spcPct val="20000"/>
        </a:spcBef>
        <a:buFont typeface="Arial" panose="020B0604020202020204" pitchFamily="34" charset="0"/>
        <a:buChar char="–"/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03432" indent="-555937" algn="l" defTabSz="2223748" rtl="0" eaLnBrk="1" latinLnBrk="0" hangingPunct="1">
        <a:spcBef>
          <a:spcPct val="20000"/>
        </a:spcBef>
        <a:buFont typeface="Arial" panose="020B0604020202020204" pitchFamily="34" charset="0"/>
        <a:buChar char="»"/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115306" indent="-555937" algn="l" defTabSz="2223748" rtl="0" eaLnBrk="1" latinLnBrk="0" hangingPunct="1">
        <a:spcBef>
          <a:spcPct val="20000"/>
        </a:spcBef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227180" indent="-555937" algn="l" defTabSz="2223748" rtl="0" eaLnBrk="1" latinLnBrk="0" hangingPunct="1">
        <a:spcBef>
          <a:spcPct val="20000"/>
        </a:spcBef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339054" indent="-555937" algn="l" defTabSz="2223748" rtl="0" eaLnBrk="1" latinLnBrk="0" hangingPunct="1">
        <a:spcBef>
          <a:spcPct val="20000"/>
        </a:spcBef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450928" indent="-555937" algn="l" defTabSz="2223748" rtl="0" eaLnBrk="1" latinLnBrk="0" hangingPunct="1">
        <a:spcBef>
          <a:spcPct val="20000"/>
        </a:spcBef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23748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111874" algn="l" defTabSz="2223748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2223748" algn="l" defTabSz="2223748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335621" algn="l" defTabSz="2223748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4pPr>
      <a:lvl5pPr marL="4447495" algn="l" defTabSz="2223748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5pPr>
      <a:lvl6pPr marL="5559369" algn="l" defTabSz="2223748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6pPr>
      <a:lvl7pPr marL="6671243" algn="l" defTabSz="2223748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7pPr>
      <a:lvl8pPr marL="7783117" algn="l" defTabSz="2223748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8pPr>
      <a:lvl9pPr marL="8894991" algn="l" defTabSz="2223748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Document 1"/>
          <p:cNvSpPr/>
          <p:nvPr/>
        </p:nvSpPr>
        <p:spPr>
          <a:xfrm>
            <a:off x="11305216" y="4559407"/>
            <a:ext cx="1828800" cy="1470355"/>
          </a:xfrm>
          <a:prstGeom prst="flowChartDocumen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400" dirty="0" smtClean="0"/>
              <a:t>Document</a:t>
            </a:r>
            <a:endParaRPr lang="en-US" sz="2400" dirty="0"/>
          </a:p>
        </p:txBody>
      </p:sp>
      <p:sp>
        <p:nvSpPr>
          <p:cNvPr id="3" name="Flowchart: Preparation 2"/>
          <p:cNvSpPr/>
          <p:nvPr/>
        </p:nvSpPr>
        <p:spPr>
          <a:xfrm>
            <a:off x="2435589" y="5519537"/>
            <a:ext cx="2440476" cy="1472666"/>
          </a:xfrm>
          <a:prstGeom prst="flowChartPreparati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400" dirty="0" smtClean="0"/>
              <a:t>Preparation</a:t>
            </a:r>
            <a:endParaRPr lang="en-US" sz="2400" dirty="0"/>
          </a:p>
        </p:txBody>
      </p:sp>
      <p:sp>
        <p:nvSpPr>
          <p:cNvPr id="4" name="Flowchart: Terminator 3"/>
          <p:cNvSpPr/>
          <p:nvPr/>
        </p:nvSpPr>
        <p:spPr>
          <a:xfrm>
            <a:off x="3046227" y="3821174"/>
            <a:ext cx="1219200" cy="519350"/>
          </a:xfrm>
          <a:prstGeom prst="flowChartTermina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400" dirty="0"/>
              <a:t>Start</a:t>
            </a:r>
          </a:p>
        </p:txBody>
      </p:sp>
      <p:sp>
        <p:nvSpPr>
          <p:cNvPr id="5" name="Flowchart: Data 4"/>
          <p:cNvSpPr/>
          <p:nvPr/>
        </p:nvSpPr>
        <p:spPr>
          <a:xfrm>
            <a:off x="2362200" y="8315678"/>
            <a:ext cx="2587256" cy="1118134"/>
          </a:xfrm>
          <a:prstGeom prst="flowChartInputOutp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Data</a:t>
            </a:r>
            <a:endParaRPr lang="en-US" sz="2400" dirty="0"/>
          </a:p>
        </p:txBody>
      </p:sp>
      <p:sp>
        <p:nvSpPr>
          <p:cNvPr id="6" name="Flowchart: Decision 5"/>
          <p:cNvSpPr/>
          <p:nvPr/>
        </p:nvSpPr>
        <p:spPr>
          <a:xfrm>
            <a:off x="6428639" y="4934116"/>
            <a:ext cx="2590800" cy="1895421"/>
          </a:xfrm>
          <a:prstGeom prst="flowChartDecision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Decision</a:t>
            </a:r>
            <a:endParaRPr lang="en-US" sz="2400" dirty="0"/>
          </a:p>
        </p:txBody>
      </p:sp>
      <p:sp>
        <p:nvSpPr>
          <p:cNvPr id="7" name="Flowchart: Terminator 6"/>
          <p:cNvSpPr/>
          <p:nvPr/>
        </p:nvSpPr>
        <p:spPr>
          <a:xfrm>
            <a:off x="11610016" y="9427462"/>
            <a:ext cx="1219200" cy="51935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400" dirty="0"/>
              <a:t>Stop</a:t>
            </a:r>
          </a:p>
        </p:txBody>
      </p:sp>
      <p:sp>
        <p:nvSpPr>
          <p:cNvPr id="8" name="Flowchart: Process 7"/>
          <p:cNvSpPr/>
          <p:nvPr/>
        </p:nvSpPr>
        <p:spPr>
          <a:xfrm>
            <a:off x="6687653" y="7772928"/>
            <a:ext cx="2085474" cy="1471696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400" dirty="0" smtClean="0"/>
              <a:t>Process</a:t>
            </a:r>
            <a:endParaRPr lang="en-US" sz="2400" dirty="0"/>
          </a:p>
        </p:txBody>
      </p:sp>
      <p:sp>
        <p:nvSpPr>
          <p:cNvPr id="9" name="Flowchart: Punched Tape 8"/>
          <p:cNvSpPr/>
          <p:nvPr/>
        </p:nvSpPr>
        <p:spPr>
          <a:xfrm>
            <a:off x="11305216" y="6754344"/>
            <a:ext cx="1828800" cy="1931213"/>
          </a:xfrm>
          <a:prstGeom prst="flowChartPunchedTap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400" dirty="0" smtClean="0"/>
              <a:t>Input / </a:t>
            </a:r>
          </a:p>
          <a:p>
            <a:pPr algn="ctr"/>
            <a:r>
              <a:rPr lang="en-US" sz="2400" dirty="0" smtClean="0"/>
              <a:t>Output</a:t>
            </a:r>
            <a:endParaRPr lang="en-US" sz="2400" dirty="0"/>
          </a:p>
        </p:txBody>
      </p:sp>
      <p:cxnSp>
        <p:nvCxnSpPr>
          <p:cNvPr id="10" name="Elbow Connector 9"/>
          <p:cNvCxnSpPr>
            <a:stCxn id="4" idx="2"/>
            <a:endCxn id="3" idx="0"/>
          </p:cNvCxnSpPr>
          <p:nvPr/>
        </p:nvCxnSpPr>
        <p:spPr>
          <a:xfrm rot="5400000">
            <a:off x="3066321" y="4930030"/>
            <a:ext cx="1179013" cy="12700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>
            <a:stCxn id="3" idx="2"/>
            <a:endCxn id="5" idx="1"/>
          </p:cNvCxnSpPr>
          <p:nvPr/>
        </p:nvCxnSpPr>
        <p:spPr>
          <a:xfrm rot="16200000" flipH="1">
            <a:off x="2994090" y="7653939"/>
            <a:ext cx="1323475" cy="1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5" idx="4"/>
            <a:endCxn id="6" idx="0"/>
          </p:cNvCxnSpPr>
          <p:nvPr/>
        </p:nvCxnSpPr>
        <p:spPr>
          <a:xfrm rot="5400000" flipH="1" flipV="1">
            <a:off x="3440085" y="5149858"/>
            <a:ext cx="4499696" cy="4068211"/>
          </a:xfrm>
          <a:prstGeom prst="bentConnector5">
            <a:avLst>
              <a:gd name="adj1" fmla="val -12169"/>
              <a:gd name="adj2" fmla="val 49978"/>
              <a:gd name="adj3" fmla="val 119258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6" idx="2"/>
            <a:endCxn id="8" idx="0"/>
          </p:cNvCxnSpPr>
          <p:nvPr/>
        </p:nvCxnSpPr>
        <p:spPr>
          <a:xfrm rot="16200000" flipH="1">
            <a:off x="7255519" y="7298056"/>
            <a:ext cx="943391" cy="6351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8" idx="2"/>
            <a:endCxn id="2" idx="0"/>
          </p:cNvCxnSpPr>
          <p:nvPr/>
        </p:nvCxnSpPr>
        <p:spPr>
          <a:xfrm rot="5400000" flipH="1" flipV="1">
            <a:off x="7632394" y="4657403"/>
            <a:ext cx="4685217" cy="4489226"/>
          </a:xfrm>
          <a:prstGeom prst="bentConnector5">
            <a:avLst>
              <a:gd name="adj1" fmla="val -16226"/>
              <a:gd name="adj2" fmla="val 51429"/>
              <a:gd name="adj3" fmla="val 112141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2" idx="2"/>
          </p:cNvCxnSpPr>
          <p:nvPr/>
        </p:nvCxnSpPr>
        <p:spPr>
          <a:xfrm rot="16200000" flipH="1">
            <a:off x="11778790" y="6373381"/>
            <a:ext cx="888003" cy="6350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9" idx="2"/>
            <a:endCxn id="7" idx="0"/>
          </p:cNvCxnSpPr>
          <p:nvPr/>
        </p:nvCxnSpPr>
        <p:spPr>
          <a:xfrm rot="5400000">
            <a:off x="11752103" y="8959949"/>
            <a:ext cx="935026" cy="12700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1828800" y="3352800"/>
            <a:ext cx="12039600" cy="7391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7758510" y="6832676"/>
            <a:ext cx="5205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Yes</a:t>
            </a:r>
            <a:endParaRPr lang="en-US" sz="2000" dirty="0"/>
          </a:p>
        </p:txBody>
      </p:sp>
      <p:cxnSp>
        <p:nvCxnSpPr>
          <p:cNvPr id="58" name="Elbow Connector 57"/>
          <p:cNvCxnSpPr>
            <a:stCxn id="6" idx="3"/>
            <a:endCxn id="2" idx="0"/>
          </p:cNvCxnSpPr>
          <p:nvPr/>
        </p:nvCxnSpPr>
        <p:spPr>
          <a:xfrm flipV="1">
            <a:off x="9019439" y="4559407"/>
            <a:ext cx="3200177" cy="1322420"/>
          </a:xfrm>
          <a:prstGeom prst="bentConnector4">
            <a:avLst>
              <a:gd name="adj1" fmla="val 31726"/>
              <a:gd name="adj2" fmla="val 143015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8949859" y="5540175"/>
            <a:ext cx="4844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No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91291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12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Nicolas Ramirez</dc:creator>
  <cp:lastModifiedBy>jg2345</cp:lastModifiedBy>
  <cp:revision>15</cp:revision>
  <dcterms:created xsi:type="dcterms:W3CDTF">2014-06-30T02:22:12Z</dcterms:created>
  <dcterms:modified xsi:type="dcterms:W3CDTF">2014-10-13T15:50:25Z</dcterms:modified>
</cp:coreProperties>
</file>