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D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750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84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89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6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67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9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5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953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687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91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FC306-6D68-4E70-9566-A88E1A9BEF4A}" type="datetimeFigureOut">
              <a:rPr lang="en-US" smtClean="0"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CB603-A78E-437B-AED3-D8BFB1F569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9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4800" y="76200"/>
            <a:ext cx="13716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Streams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0" y="685800"/>
            <a:ext cx="1097280" cy="640080"/>
          </a:xfrm>
          <a:prstGeom prst="roundRect">
            <a:avLst/>
          </a:prstGeom>
          <a:solidFill>
            <a:srgbClr val="E3D62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by location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014812" y="624840"/>
            <a:ext cx="1371600" cy="7620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Creeks in ACF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228600" y="1238866"/>
            <a:ext cx="16002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ACF Boundary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836920" y="685800"/>
            <a:ext cx="1097280" cy="640080"/>
          </a:xfrm>
          <a:prstGeom prst="roundRect">
            <a:avLst/>
          </a:prstGeom>
          <a:solidFill>
            <a:srgbClr val="E3D62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Buffer </a:t>
            </a:r>
          </a:p>
          <a:p>
            <a:pPr algn="ctr"/>
            <a:r>
              <a:rPr lang="en-US" dirty="0" smtClean="0"/>
              <a:t>50 yards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638800" y="1752600"/>
            <a:ext cx="1524000" cy="867052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ACF Creek buffer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323783" y="2222500"/>
            <a:ext cx="13716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Lakes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038350" y="2270760"/>
            <a:ext cx="1097280" cy="640080"/>
          </a:xfrm>
          <a:prstGeom prst="roundRect">
            <a:avLst/>
          </a:prstGeom>
          <a:solidFill>
            <a:srgbClr val="E3D62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Buffer </a:t>
            </a:r>
          </a:p>
          <a:p>
            <a:pPr algn="ctr"/>
            <a:r>
              <a:rPr lang="en-US" dirty="0" smtClean="0"/>
              <a:t>50 yards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3540712" y="2133600"/>
            <a:ext cx="1371600" cy="9144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ACF Creek buffer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5852161" y="2817723"/>
            <a:ext cx="1097280" cy="640080"/>
          </a:xfrm>
          <a:prstGeom prst="roundRect">
            <a:avLst/>
          </a:prstGeom>
          <a:solidFill>
            <a:srgbClr val="E3D62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Union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699760" y="3924174"/>
            <a:ext cx="1371600" cy="7620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Water Union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5836920" y="4997224"/>
            <a:ext cx="1097280" cy="641576"/>
          </a:xfrm>
          <a:prstGeom prst="roundRect">
            <a:avLst/>
          </a:prstGeom>
          <a:solidFill>
            <a:srgbClr val="E3D62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Dissolve</a:t>
            </a:r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228600" y="5867400"/>
            <a:ext cx="1371600" cy="7620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Trails Clip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190500" y="3543175"/>
            <a:ext cx="13716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Trails</a:t>
            </a:r>
          </a:p>
        </p:txBody>
      </p:sp>
      <p:sp>
        <p:nvSpPr>
          <p:cNvPr id="40" name="Oval 39"/>
          <p:cNvSpPr/>
          <p:nvPr/>
        </p:nvSpPr>
        <p:spPr>
          <a:xfrm>
            <a:off x="1679359" y="3543175"/>
            <a:ext cx="1714501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Powerlines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3467101" y="3543175"/>
            <a:ext cx="1485900" cy="7620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Fireroads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1987969" y="4686175"/>
            <a:ext cx="1097280" cy="640080"/>
          </a:xfrm>
          <a:prstGeom prst="roundRect">
            <a:avLst/>
          </a:prstGeom>
          <a:solidFill>
            <a:srgbClr val="E3D62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</a:t>
            </a:r>
            <a:r>
              <a:rPr lang="en-US" dirty="0"/>
              <a:t>p</a:t>
            </a:r>
          </a:p>
        </p:txBody>
      </p:sp>
      <p:sp>
        <p:nvSpPr>
          <p:cNvPr id="52" name="Oval 51"/>
          <p:cNvSpPr/>
          <p:nvPr/>
        </p:nvSpPr>
        <p:spPr>
          <a:xfrm>
            <a:off x="5730096" y="5943600"/>
            <a:ext cx="1371600" cy="7620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Water Dissolve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1764030" y="5867400"/>
            <a:ext cx="1371600" cy="7620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PL Clip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3339649" y="5867400"/>
            <a:ext cx="1371600" cy="7620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FR Clip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7702522" y="223580"/>
            <a:ext cx="1104900" cy="5906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Starting Layer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830120" y="968270"/>
            <a:ext cx="849703" cy="495660"/>
          </a:xfrm>
          <a:prstGeom prst="roundRect">
            <a:avLst/>
          </a:prstGeom>
          <a:solidFill>
            <a:srgbClr val="E3D629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Process</a:t>
            </a:r>
            <a:endParaRPr lang="en-US" sz="1400" dirty="0"/>
          </a:p>
        </p:txBody>
      </p:sp>
      <p:sp>
        <p:nvSpPr>
          <p:cNvPr id="48" name="Oval 47"/>
          <p:cNvSpPr/>
          <p:nvPr/>
        </p:nvSpPr>
        <p:spPr>
          <a:xfrm>
            <a:off x="7702522" y="1652394"/>
            <a:ext cx="1104900" cy="533400"/>
          </a:xfrm>
          <a:prstGeom prst="ellipse">
            <a:avLst/>
          </a:prstGeo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Output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" name="Elbow Connector 2"/>
          <p:cNvCxnSpPr>
            <a:stCxn id="4" idx="6"/>
            <a:endCxn id="5" idx="0"/>
          </p:cNvCxnSpPr>
          <p:nvPr/>
        </p:nvCxnSpPr>
        <p:spPr>
          <a:xfrm>
            <a:off x="1676400" y="457200"/>
            <a:ext cx="1158240" cy="228600"/>
          </a:xfrm>
          <a:prstGeom prst="bentConnector2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8" idx="6"/>
            <a:endCxn id="5" idx="2"/>
          </p:cNvCxnSpPr>
          <p:nvPr/>
        </p:nvCxnSpPr>
        <p:spPr>
          <a:xfrm flipV="1">
            <a:off x="1828800" y="1325880"/>
            <a:ext cx="1005840" cy="293986"/>
          </a:xfrm>
          <a:prstGeom prst="bentConnector2">
            <a:avLst/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5" idx="3"/>
            <a:endCxn id="7" idx="2"/>
          </p:cNvCxnSpPr>
          <p:nvPr/>
        </p:nvCxnSpPr>
        <p:spPr>
          <a:xfrm>
            <a:off x="3383280" y="1005840"/>
            <a:ext cx="631532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7" idx="6"/>
            <a:endCxn id="17" idx="1"/>
          </p:cNvCxnSpPr>
          <p:nvPr/>
        </p:nvCxnSpPr>
        <p:spPr>
          <a:xfrm>
            <a:off x="5386412" y="1005840"/>
            <a:ext cx="450508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23" idx="6"/>
            <a:endCxn id="24" idx="1"/>
          </p:cNvCxnSpPr>
          <p:nvPr/>
        </p:nvCxnSpPr>
        <p:spPr>
          <a:xfrm flipV="1">
            <a:off x="1695383" y="2590800"/>
            <a:ext cx="342967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24" idx="3"/>
            <a:endCxn id="26" idx="2"/>
          </p:cNvCxnSpPr>
          <p:nvPr/>
        </p:nvCxnSpPr>
        <p:spPr>
          <a:xfrm>
            <a:off x="3135630" y="2590800"/>
            <a:ext cx="405082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26" idx="6"/>
            <a:endCxn id="28" idx="1"/>
          </p:cNvCxnSpPr>
          <p:nvPr/>
        </p:nvCxnSpPr>
        <p:spPr>
          <a:xfrm>
            <a:off x="4912312" y="2590800"/>
            <a:ext cx="939849" cy="54696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17" idx="2"/>
            <a:endCxn id="20" idx="0"/>
          </p:cNvCxnSpPr>
          <p:nvPr/>
        </p:nvCxnSpPr>
        <p:spPr>
          <a:xfrm rot="16200000" flipH="1">
            <a:off x="6179820" y="1531620"/>
            <a:ext cx="426720" cy="1524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20" idx="4"/>
            <a:endCxn id="28" idx="0"/>
          </p:cNvCxnSpPr>
          <p:nvPr/>
        </p:nvCxnSpPr>
        <p:spPr>
          <a:xfrm rot="16200000" flipH="1">
            <a:off x="6301765" y="2718686"/>
            <a:ext cx="198071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40" idx="4"/>
            <a:endCxn id="42" idx="0"/>
          </p:cNvCxnSpPr>
          <p:nvPr/>
        </p:nvCxnSpPr>
        <p:spPr>
          <a:xfrm rot="5400000">
            <a:off x="2346110" y="4495675"/>
            <a:ext cx="381000" cy="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39" idx="4"/>
            <a:endCxn id="42" idx="0"/>
          </p:cNvCxnSpPr>
          <p:nvPr/>
        </p:nvCxnSpPr>
        <p:spPr>
          <a:xfrm rot="16200000" flipH="1">
            <a:off x="1515954" y="3665520"/>
            <a:ext cx="381000" cy="16603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41" idx="4"/>
            <a:endCxn id="42" idx="0"/>
          </p:cNvCxnSpPr>
          <p:nvPr/>
        </p:nvCxnSpPr>
        <p:spPr>
          <a:xfrm rot="5400000">
            <a:off x="3182830" y="3658954"/>
            <a:ext cx="381000" cy="167344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lbow Connector 100"/>
          <p:cNvCxnSpPr>
            <a:stCxn id="52" idx="2"/>
            <a:endCxn id="42" idx="3"/>
          </p:cNvCxnSpPr>
          <p:nvPr/>
        </p:nvCxnSpPr>
        <p:spPr>
          <a:xfrm rot="10800000">
            <a:off x="3085250" y="5006216"/>
            <a:ext cx="2644847" cy="1318385"/>
          </a:xfrm>
          <a:prstGeom prst="bentConnector3">
            <a:avLst>
              <a:gd name="adj1" fmla="val 18836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28" idx="2"/>
            <a:endCxn id="34" idx="0"/>
          </p:cNvCxnSpPr>
          <p:nvPr/>
        </p:nvCxnSpPr>
        <p:spPr>
          <a:xfrm rot="5400000">
            <a:off x="6159996" y="3683368"/>
            <a:ext cx="466371" cy="15241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lbow Connector 107"/>
          <p:cNvCxnSpPr>
            <a:stCxn id="34" idx="4"/>
            <a:endCxn id="35" idx="0"/>
          </p:cNvCxnSpPr>
          <p:nvPr/>
        </p:nvCxnSpPr>
        <p:spPr>
          <a:xfrm rot="5400000">
            <a:off x="6230035" y="4841699"/>
            <a:ext cx="311050" cy="127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lbow Connector 110"/>
          <p:cNvCxnSpPr>
            <a:stCxn id="35" idx="2"/>
            <a:endCxn id="52" idx="0"/>
          </p:cNvCxnSpPr>
          <p:nvPr/>
        </p:nvCxnSpPr>
        <p:spPr>
          <a:xfrm rot="16200000" flipH="1">
            <a:off x="6248328" y="5776032"/>
            <a:ext cx="304800" cy="30336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stCxn id="42" idx="2"/>
            <a:endCxn id="37" idx="0"/>
          </p:cNvCxnSpPr>
          <p:nvPr/>
        </p:nvCxnSpPr>
        <p:spPr>
          <a:xfrm rot="5400000">
            <a:off x="1454933" y="4785723"/>
            <a:ext cx="541145" cy="162220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stCxn id="42" idx="2"/>
            <a:endCxn id="53" idx="0"/>
          </p:cNvCxnSpPr>
          <p:nvPr/>
        </p:nvCxnSpPr>
        <p:spPr>
          <a:xfrm rot="5400000">
            <a:off x="2222648" y="5553438"/>
            <a:ext cx="541145" cy="86779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42" idx="2"/>
            <a:endCxn id="54" idx="0"/>
          </p:cNvCxnSpPr>
          <p:nvPr/>
        </p:nvCxnSpPr>
        <p:spPr>
          <a:xfrm rot="16200000" flipH="1">
            <a:off x="3010457" y="4852407"/>
            <a:ext cx="541145" cy="148884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448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42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JB</dc:creator>
  <cp:lastModifiedBy>jg2345</cp:lastModifiedBy>
  <cp:revision>25</cp:revision>
  <dcterms:created xsi:type="dcterms:W3CDTF">2013-10-23T20:40:10Z</dcterms:created>
  <dcterms:modified xsi:type="dcterms:W3CDTF">2013-10-25T16:06:31Z</dcterms:modified>
</cp:coreProperties>
</file>