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0D02-886B-4719-941C-0DC4FAC0373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3B8E-ED0C-4A2B-A639-F214A83CC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0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0D02-886B-4719-941C-0DC4FAC0373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3B8E-ED0C-4A2B-A639-F214A83CC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0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0D02-886B-4719-941C-0DC4FAC0373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3B8E-ED0C-4A2B-A639-F214A83CC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46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0D02-886B-4719-941C-0DC4FAC0373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3B8E-ED0C-4A2B-A639-F214A83CC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30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0D02-886B-4719-941C-0DC4FAC0373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3B8E-ED0C-4A2B-A639-F214A83CC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84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0D02-886B-4719-941C-0DC4FAC0373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3B8E-ED0C-4A2B-A639-F214A83CC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3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0D02-886B-4719-941C-0DC4FAC0373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3B8E-ED0C-4A2B-A639-F214A83CC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57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0D02-886B-4719-941C-0DC4FAC0373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3B8E-ED0C-4A2B-A639-F214A83CC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73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0D02-886B-4719-941C-0DC4FAC0373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3B8E-ED0C-4A2B-A639-F214A83CC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3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0D02-886B-4719-941C-0DC4FAC0373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3B8E-ED0C-4A2B-A639-F214A83CC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55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0D02-886B-4719-941C-0DC4FAC0373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3B8E-ED0C-4A2B-A639-F214A83CC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2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0D02-886B-4719-941C-0DC4FAC0373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F3B8E-ED0C-4A2B-A639-F214A83CC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007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723900"/>
            <a:ext cx="40005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/>
          <p:cNvSpPr/>
          <p:nvPr/>
        </p:nvSpPr>
        <p:spPr>
          <a:xfrm rot="9122985">
            <a:off x="3461917" y="2008667"/>
            <a:ext cx="609600" cy="1881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9122985">
            <a:off x="3300985" y="4020742"/>
            <a:ext cx="609600" cy="1881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9122985">
            <a:off x="2987653" y="4709985"/>
            <a:ext cx="609600" cy="1881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9122985">
            <a:off x="3172968" y="5052095"/>
            <a:ext cx="609600" cy="18811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2</cp:revision>
  <dcterms:created xsi:type="dcterms:W3CDTF">2015-11-04T15:17:39Z</dcterms:created>
  <dcterms:modified xsi:type="dcterms:W3CDTF">2015-11-04T23:59:01Z</dcterms:modified>
</cp:coreProperties>
</file>