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102403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2018" algn="l" defTabSz="102403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24036" algn="l" defTabSz="102403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36053" algn="l" defTabSz="102403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48071" algn="l" defTabSz="102403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60089" algn="l" defTabSz="102403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072107" algn="l" defTabSz="102403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584125" algn="l" defTabSz="102403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096143" algn="l" defTabSz="102403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2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4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60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8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60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72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84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96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87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5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5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2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201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240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60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80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600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721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841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961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3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600202"/>
            <a:ext cx="4038600" cy="452596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600202"/>
            <a:ext cx="4038600" cy="452596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4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9" cy="63976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2018" indent="0">
              <a:buNone/>
              <a:defRPr sz="2300" b="1"/>
            </a:lvl2pPr>
            <a:lvl3pPr marL="1024036" indent="0">
              <a:buNone/>
              <a:defRPr sz="2100" b="1"/>
            </a:lvl3pPr>
            <a:lvl4pPr marL="1536053" indent="0">
              <a:buNone/>
              <a:defRPr sz="1800" b="1"/>
            </a:lvl4pPr>
            <a:lvl5pPr marL="2048071" indent="0">
              <a:buNone/>
              <a:defRPr sz="1800" b="1"/>
            </a:lvl5pPr>
            <a:lvl6pPr marL="2560089" indent="0">
              <a:buNone/>
              <a:defRPr sz="1800" b="1"/>
            </a:lvl6pPr>
            <a:lvl7pPr marL="3072107" indent="0">
              <a:buNone/>
              <a:defRPr sz="1800" b="1"/>
            </a:lvl7pPr>
            <a:lvl8pPr marL="3584125" indent="0">
              <a:buNone/>
              <a:defRPr sz="1800" b="1"/>
            </a:lvl8pPr>
            <a:lvl9pPr marL="409614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9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2018" indent="0">
              <a:buNone/>
              <a:defRPr sz="2300" b="1"/>
            </a:lvl2pPr>
            <a:lvl3pPr marL="1024036" indent="0">
              <a:buNone/>
              <a:defRPr sz="2100" b="1"/>
            </a:lvl3pPr>
            <a:lvl4pPr marL="1536053" indent="0">
              <a:buNone/>
              <a:defRPr sz="1800" b="1"/>
            </a:lvl4pPr>
            <a:lvl5pPr marL="2048071" indent="0">
              <a:buNone/>
              <a:defRPr sz="1800" b="1"/>
            </a:lvl5pPr>
            <a:lvl6pPr marL="2560089" indent="0">
              <a:buNone/>
              <a:defRPr sz="1800" b="1"/>
            </a:lvl6pPr>
            <a:lvl7pPr marL="3072107" indent="0">
              <a:buNone/>
              <a:defRPr sz="1800" b="1"/>
            </a:lvl7pPr>
            <a:lvl8pPr marL="3584125" indent="0">
              <a:buNone/>
              <a:defRPr sz="1800" b="1"/>
            </a:lvl8pPr>
            <a:lvl9pPr marL="409614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0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2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6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35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12018" indent="0">
              <a:buNone/>
              <a:defRPr sz="1300"/>
            </a:lvl2pPr>
            <a:lvl3pPr marL="1024036" indent="0">
              <a:buNone/>
              <a:defRPr sz="1100"/>
            </a:lvl3pPr>
            <a:lvl4pPr marL="1536053" indent="0">
              <a:buNone/>
              <a:defRPr sz="1000"/>
            </a:lvl4pPr>
            <a:lvl5pPr marL="2048071" indent="0">
              <a:buNone/>
              <a:defRPr sz="1000"/>
            </a:lvl5pPr>
            <a:lvl6pPr marL="2560089" indent="0">
              <a:buNone/>
              <a:defRPr sz="1000"/>
            </a:lvl6pPr>
            <a:lvl7pPr marL="3072107" indent="0">
              <a:buNone/>
              <a:defRPr sz="1000"/>
            </a:lvl7pPr>
            <a:lvl8pPr marL="3584125" indent="0">
              <a:buNone/>
              <a:defRPr sz="1000"/>
            </a:lvl8pPr>
            <a:lvl9pPr marL="409614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1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500"/>
            </a:lvl1pPr>
            <a:lvl2pPr marL="512018" indent="0">
              <a:buNone/>
              <a:defRPr sz="3200"/>
            </a:lvl2pPr>
            <a:lvl3pPr marL="1024036" indent="0">
              <a:buNone/>
              <a:defRPr sz="2700"/>
            </a:lvl3pPr>
            <a:lvl4pPr marL="1536053" indent="0">
              <a:buNone/>
              <a:defRPr sz="2300"/>
            </a:lvl4pPr>
            <a:lvl5pPr marL="2048071" indent="0">
              <a:buNone/>
              <a:defRPr sz="2300"/>
            </a:lvl5pPr>
            <a:lvl6pPr marL="2560089" indent="0">
              <a:buNone/>
              <a:defRPr sz="2300"/>
            </a:lvl6pPr>
            <a:lvl7pPr marL="3072107" indent="0">
              <a:buNone/>
              <a:defRPr sz="2300"/>
            </a:lvl7pPr>
            <a:lvl8pPr marL="3584125" indent="0">
              <a:buNone/>
              <a:defRPr sz="2300"/>
            </a:lvl8pPr>
            <a:lvl9pPr marL="4096143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12018" indent="0">
              <a:buNone/>
              <a:defRPr sz="1300"/>
            </a:lvl2pPr>
            <a:lvl3pPr marL="1024036" indent="0">
              <a:buNone/>
              <a:defRPr sz="1100"/>
            </a:lvl3pPr>
            <a:lvl4pPr marL="1536053" indent="0">
              <a:buNone/>
              <a:defRPr sz="1000"/>
            </a:lvl4pPr>
            <a:lvl5pPr marL="2048071" indent="0">
              <a:buNone/>
              <a:defRPr sz="1000"/>
            </a:lvl5pPr>
            <a:lvl6pPr marL="2560089" indent="0">
              <a:buNone/>
              <a:defRPr sz="1000"/>
            </a:lvl6pPr>
            <a:lvl7pPr marL="3072107" indent="0">
              <a:buNone/>
              <a:defRPr sz="1000"/>
            </a:lvl7pPr>
            <a:lvl8pPr marL="3584125" indent="0">
              <a:buNone/>
              <a:defRPr sz="1000"/>
            </a:lvl8pPr>
            <a:lvl9pPr marL="409614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2176-D51D-403B-9DE1-47980FCA36D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3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102404" tIns="51202" rIns="102404" bIns="5120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102404" tIns="51202" rIns="102404" bIns="5120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102404" tIns="51202" rIns="102404" bIns="512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F2176-D51D-403B-9DE1-47980FCA36D8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102404" tIns="51202" rIns="102404" bIns="512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102404" tIns="51202" rIns="102404" bIns="512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78C0A-5131-4DB4-8FE7-89187663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0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4036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4013" indent="-384013" algn="l" defTabSz="10240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32029" indent="-320011" algn="l" defTabSz="102403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45" indent="-256009" algn="l" defTabSz="102403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92062" indent="-256009" algn="l" defTabSz="102403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4080" indent="-256009" algn="l" defTabSz="102403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16098" indent="-256009" algn="l" defTabSz="102403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28116" indent="-256009" algn="l" defTabSz="102403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40134" indent="-256009" algn="l" defTabSz="102403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52152" indent="-256009" algn="l" defTabSz="102403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0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2018" algn="l" defTabSz="10240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4036" algn="l" defTabSz="10240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36053" algn="l" defTabSz="10240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48071" algn="l" defTabSz="10240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60089" algn="l" defTabSz="10240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2107" algn="l" defTabSz="10240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4125" algn="l" defTabSz="10240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96143" algn="l" defTabSz="102403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1600200" y="1295400"/>
            <a:ext cx="609600" cy="216396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>
            <a:normAutofit lnSpcReduction="10000"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</a:p>
        </p:txBody>
      </p:sp>
      <p:sp>
        <p:nvSpPr>
          <p:cNvPr id="6" name="Flowchart: Preparation 5"/>
          <p:cNvSpPr/>
          <p:nvPr/>
        </p:nvSpPr>
        <p:spPr>
          <a:xfrm>
            <a:off x="1752600" y="2018798"/>
            <a:ext cx="1226164" cy="758989"/>
          </a:xfrm>
          <a:prstGeom prst="flowChartPreparati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Find and Download Data from the Internet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Flowchart: Document 52"/>
          <p:cNvSpPr/>
          <p:nvPr/>
        </p:nvSpPr>
        <p:spPr>
          <a:xfrm>
            <a:off x="4739986" y="1297952"/>
            <a:ext cx="1066800" cy="720846"/>
          </a:xfrm>
          <a:prstGeom prst="flowChartDocumen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QAQC Forms &amp;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Write Report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Flowchart: Terminator 54"/>
          <p:cNvSpPr/>
          <p:nvPr/>
        </p:nvSpPr>
        <p:spPr>
          <a:xfrm>
            <a:off x="6248400" y="2352430"/>
            <a:ext cx="609600" cy="216396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>
            <a:normAutofit lnSpcReduction="10000"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Stop</a:t>
            </a:r>
          </a:p>
        </p:txBody>
      </p:sp>
      <p:cxnSp>
        <p:nvCxnSpPr>
          <p:cNvPr id="52" name="Elbow Connector 51"/>
          <p:cNvCxnSpPr>
            <a:stCxn id="4" idx="2"/>
            <a:endCxn id="6" idx="0"/>
          </p:cNvCxnSpPr>
          <p:nvPr/>
        </p:nvCxnSpPr>
        <p:spPr>
          <a:xfrm rot="16200000" flipH="1">
            <a:off x="1881840" y="1534956"/>
            <a:ext cx="507002" cy="460682"/>
          </a:xfrm>
          <a:prstGeom prst="bentConnector3">
            <a:avLst>
              <a:gd name="adj1" fmla="val 50000"/>
            </a:avLst>
          </a:prstGeom>
          <a:ln w="76200">
            <a:tailEnd type="stealth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/>
          <p:cNvCxnSpPr/>
          <p:nvPr/>
        </p:nvCxnSpPr>
        <p:spPr>
          <a:xfrm flipV="1">
            <a:off x="2978764" y="1652410"/>
            <a:ext cx="1761222" cy="700020"/>
          </a:xfrm>
          <a:prstGeom prst="bentConnector3">
            <a:avLst>
              <a:gd name="adj1" fmla="val 50000"/>
            </a:avLst>
          </a:prstGeom>
          <a:ln w="76200">
            <a:tailEnd type="stealth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53" idx="3"/>
            <a:endCxn id="55" idx="1"/>
          </p:cNvCxnSpPr>
          <p:nvPr/>
        </p:nvCxnSpPr>
        <p:spPr>
          <a:xfrm>
            <a:off x="5806786" y="1658375"/>
            <a:ext cx="441614" cy="802253"/>
          </a:xfrm>
          <a:prstGeom prst="bentConnector3">
            <a:avLst>
              <a:gd name="adj1" fmla="val 50000"/>
            </a:avLst>
          </a:prstGeom>
          <a:ln w="76200">
            <a:tailEnd type="stealth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68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Nicolas Ramirez</dc:creator>
  <cp:lastModifiedBy>Nicolas Malloy</cp:lastModifiedBy>
  <cp:revision>25</cp:revision>
  <dcterms:created xsi:type="dcterms:W3CDTF">2014-06-30T02:22:12Z</dcterms:created>
  <dcterms:modified xsi:type="dcterms:W3CDTF">2015-02-17T21:19:56Z</dcterms:modified>
</cp:coreProperties>
</file>