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91232" autoAdjust="0"/>
  </p:normalViewPr>
  <p:slideViewPr>
    <p:cSldViewPr>
      <p:cViewPr varScale="1">
        <p:scale>
          <a:sx n="99" d="100"/>
          <a:sy n="99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3696B-EC7A-4D79-B0DE-EAB4D830F05B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E358-5C25-4A19-B616-35775954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2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 Martinez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E358-5C25-4A19-B616-35775954F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E358-5C25-4A19-B616-35775954F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E358-5C25-4A19-B616-35775954F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E358-5C25-4A19-B616-35775954F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0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E358-5C25-4A19-B616-35775954F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8E358-5C25-4A19-B616-35775954F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6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5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0F11-23E1-4460-837F-D169DA737523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16E6-0E30-46CD-B7E8-1F9D2BA3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53482"/>
              </p:ext>
            </p:extLst>
          </p:nvPr>
        </p:nvGraphicFramePr>
        <p:xfrm>
          <a:off x="304800" y="1524000"/>
          <a:ext cx="8001000" cy="48028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83290691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022678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2147704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0271184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50132566"/>
                    </a:ext>
                  </a:extLst>
                </a:gridCol>
              </a:tblGrid>
              <a:tr h="3517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StdDev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865823252"/>
                  </a:ext>
                </a:extLst>
              </a:tr>
              <a:tr h="3517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1827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441382193"/>
                  </a:ext>
                </a:extLst>
              </a:tr>
              <a:tr h="60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Agriculture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13267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11646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4544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340862241"/>
                  </a:ext>
                </a:extLst>
              </a:tr>
              <a:tr h="60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Residential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567096995"/>
                  </a:ext>
                </a:extLst>
              </a:tr>
              <a:tr h="60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Commercial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499648849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Industrial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069896746"/>
                  </a:ext>
                </a:extLst>
              </a:tr>
              <a:tr h="606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Recreational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153813994"/>
                  </a:ext>
                </a:extLst>
              </a:tr>
              <a:tr h="3517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Tribal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090250419"/>
                  </a:ext>
                </a:extLst>
              </a:tr>
              <a:tr h="3517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Public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712822071"/>
                  </a:ext>
                </a:extLst>
              </a:tr>
              <a:tr h="3517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Other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375732739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 Rise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1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619125"/>
            <a:ext cx="56007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166687"/>
            <a:ext cx="50768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019800" cy="617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554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481012"/>
            <a:ext cx="58959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4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 t="3594" r="31262" b="3595"/>
          <a:stretch/>
        </p:blipFill>
        <p:spPr bwMode="auto">
          <a:xfrm>
            <a:off x="1828800" y="304800"/>
            <a:ext cx="4552778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11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490537"/>
            <a:ext cx="58578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5197014" cy="6248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244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65</Words>
  <Application>Microsoft Office PowerPoint</Application>
  <PresentationFormat>On-screen Show (4:3)</PresentationFormat>
  <Paragraphs>62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Sea Level Rise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Humboldt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 Rise Results</dc:title>
  <dc:creator>jg2345</dc:creator>
  <cp:lastModifiedBy>jg2345</cp:lastModifiedBy>
  <cp:revision>3</cp:revision>
  <dcterms:created xsi:type="dcterms:W3CDTF">2017-11-18T02:11:19Z</dcterms:created>
  <dcterms:modified xsi:type="dcterms:W3CDTF">2017-11-20T18:26:33Z</dcterms:modified>
</cp:coreProperties>
</file>