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86447" autoAdjust="0"/>
  </p:normalViewPr>
  <p:slideViewPr>
    <p:cSldViewPr>
      <p:cViewPr varScale="1">
        <p:scale>
          <a:sx n="91" d="100"/>
          <a:sy n="91" d="100"/>
        </p:scale>
        <p:origin x="12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10D4E-3EB6-4D43-9E31-3F46887B3121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3BD35-C087-459D-9F18-685379835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37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Anne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3BD35-C087-459D-9F18-6853798356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67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1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9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9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8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6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7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3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CBD30-3609-4BA2-A3D8-E24AC4E35CE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EE63-DDFE-4EBA-B93C-61D360102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27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28600"/>
            <a:ext cx="6019800" cy="6324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7319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</TotalTime>
  <Words>3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3</cp:revision>
  <dcterms:created xsi:type="dcterms:W3CDTF">2018-09-24T17:02:59Z</dcterms:created>
  <dcterms:modified xsi:type="dcterms:W3CDTF">2018-09-25T15:33:49Z</dcterms:modified>
</cp:coreProperties>
</file>