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0" autoAdjust="0"/>
    <p:restoredTop sz="94660"/>
  </p:normalViewPr>
  <p:slideViewPr>
    <p:cSldViewPr>
      <p:cViewPr varScale="1">
        <p:scale>
          <a:sx n="109" d="100"/>
          <a:sy n="109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9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4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5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7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8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8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5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4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2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0FD9-7FB2-4E28-A7F5-353CAF70C00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5E87-2BA3-4D9A-A52C-8B0C0FEA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2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7.jpg" descr="waypoints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2600" y="228600"/>
            <a:ext cx="5638800" cy="5715000"/>
          </a:xfrm>
          <a:prstGeom prst="rect">
            <a:avLst/>
          </a:prstGeom>
          <a:ln/>
        </p:spPr>
      </p:pic>
      <p:sp>
        <p:nvSpPr>
          <p:cNvPr id="5" name="Rectangle 4"/>
          <p:cNvSpPr/>
          <p:nvPr/>
        </p:nvSpPr>
        <p:spPr>
          <a:xfrm>
            <a:off x="457200" y="6128570"/>
            <a:ext cx="83820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Figure 2.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 map of the coordinates of GPS measurements and those calculated from two measures of horizontal distance and azimuth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(Millen McCord)</a:t>
            </a:r>
          </a:p>
          <a:p>
            <a:pPr>
              <a:lnSpc>
                <a:spcPct val="115000"/>
              </a:lnSpc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7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9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4800" y="457200"/>
            <a:ext cx="8382000" cy="4953000"/>
          </a:xfrm>
          <a:prstGeom prst="rect">
            <a:avLst/>
          </a:prstGeom>
          <a:ln/>
        </p:spPr>
      </p:pic>
      <p:sp>
        <p:nvSpPr>
          <p:cNvPr id="3" name="Rectangle 2"/>
          <p:cNvSpPr/>
          <p:nvPr/>
        </p:nvSpPr>
        <p:spPr>
          <a:xfrm>
            <a:off x="381000" y="5638800"/>
            <a:ext cx="83058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Figure 3.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A graph showing the trend of increasing Northing standard deviation (SD) with distance from the benchmark point. There is no apparent trend with Easting SD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 (Millen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McCord)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013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1</cp:revision>
  <dcterms:created xsi:type="dcterms:W3CDTF">2017-09-26T15:57:38Z</dcterms:created>
  <dcterms:modified xsi:type="dcterms:W3CDTF">2017-09-26T16:00:12Z</dcterms:modified>
</cp:coreProperties>
</file>