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288000" cy="16459200"/>
  <p:notesSz cx="6858000" cy="9144000"/>
  <p:defaultTextStyle>
    <a:defPPr>
      <a:defRPr lang="en-US"/>
    </a:defPPr>
    <a:lvl1pPr marL="0" algn="l" defTabSz="2223748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1pPr>
    <a:lvl2pPr marL="1111874" algn="l" defTabSz="2223748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2pPr>
    <a:lvl3pPr marL="2223748" algn="l" defTabSz="2223748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3pPr>
    <a:lvl4pPr marL="3335621" algn="l" defTabSz="2223748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4pPr>
    <a:lvl5pPr marL="4447495" algn="l" defTabSz="2223748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5pPr>
    <a:lvl6pPr marL="5559369" algn="l" defTabSz="2223748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6pPr>
    <a:lvl7pPr marL="6671243" algn="l" defTabSz="2223748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7pPr>
    <a:lvl8pPr marL="7783117" algn="l" defTabSz="2223748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8pPr>
    <a:lvl9pPr marL="8894991" algn="l" defTabSz="2223748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742" y="-156"/>
      </p:cViewPr>
      <p:guideLst>
        <p:guide orient="horz" pos="5184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5113024"/>
            <a:ext cx="15544800" cy="35280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9326880"/>
            <a:ext cx="12801600" cy="42062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111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223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335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447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559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671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783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894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87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5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58801" y="659135"/>
            <a:ext cx="4114800" cy="140436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1" y="659135"/>
            <a:ext cx="12039600" cy="140436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5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2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6" y="10576564"/>
            <a:ext cx="15544800" cy="3268980"/>
          </a:xfrm>
        </p:spPr>
        <p:txBody>
          <a:bodyPr anchor="t"/>
          <a:lstStyle>
            <a:lvl1pPr algn="l">
              <a:defRPr sz="9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6" y="6976112"/>
            <a:ext cx="15544800" cy="3600449"/>
          </a:xfrm>
        </p:spPr>
        <p:txBody>
          <a:bodyPr anchor="b"/>
          <a:lstStyle>
            <a:lvl1pPr marL="0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1pPr>
            <a:lvl2pPr marL="111187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223748" indent="0">
              <a:buNone/>
              <a:defRPr sz="3900">
                <a:solidFill>
                  <a:schemeClr val="tx1">
                    <a:tint val="75000"/>
                  </a:schemeClr>
                </a:solidFill>
              </a:defRPr>
            </a:lvl3pPr>
            <a:lvl4pPr marL="3335621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4pPr>
            <a:lvl5pPr marL="4447495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5pPr>
            <a:lvl6pPr marL="5559369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6pPr>
            <a:lvl7pPr marL="6671243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7pPr>
            <a:lvl8pPr marL="7783117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8pPr>
            <a:lvl9pPr marL="8894991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3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3840484"/>
            <a:ext cx="8077200" cy="10862311"/>
          </a:xfrm>
        </p:spPr>
        <p:txBody>
          <a:bodyPr/>
          <a:lstStyle>
            <a:lvl1pPr>
              <a:defRPr sz="6900"/>
            </a:lvl1pPr>
            <a:lvl2pPr>
              <a:defRPr sz="5900"/>
            </a:lvl2pPr>
            <a:lvl3pPr>
              <a:defRPr sz="49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96401" y="3840484"/>
            <a:ext cx="8077200" cy="10862311"/>
          </a:xfrm>
        </p:spPr>
        <p:txBody>
          <a:bodyPr/>
          <a:lstStyle>
            <a:lvl1pPr>
              <a:defRPr sz="6900"/>
            </a:lvl1pPr>
            <a:lvl2pPr>
              <a:defRPr sz="5900"/>
            </a:lvl2pPr>
            <a:lvl3pPr>
              <a:defRPr sz="49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4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684273"/>
            <a:ext cx="8080377" cy="1535431"/>
          </a:xfrm>
        </p:spPr>
        <p:txBody>
          <a:bodyPr anchor="b"/>
          <a:lstStyle>
            <a:lvl1pPr marL="0" indent="0">
              <a:buNone/>
              <a:defRPr sz="5900" b="1"/>
            </a:lvl1pPr>
            <a:lvl2pPr marL="1111874" indent="0">
              <a:buNone/>
              <a:defRPr sz="4900" b="1"/>
            </a:lvl2pPr>
            <a:lvl3pPr marL="2223748" indent="0">
              <a:buNone/>
              <a:defRPr sz="4500" b="1"/>
            </a:lvl3pPr>
            <a:lvl4pPr marL="3335621" indent="0">
              <a:buNone/>
              <a:defRPr sz="3900" b="1"/>
            </a:lvl4pPr>
            <a:lvl5pPr marL="4447495" indent="0">
              <a:buNone/>
              <a:defRPr sz="3900" b="1"/>
            </a:lvl5pPr>
            <a:lvl6pPr marL="5559369" indent="0">
              <a:buNone/>
              <a:defRPr sz="3900" b="1"/>
            </a:lvl6pPr>
            <a:lvl7pPr marL="6671243" indent="0">
              <a:buNone/>
              <a:defRPr sz="3900" b="1"/>
            </a:lvl7pPr>
            <a:lvl8pPr marL="7783117" indent="0">
              <a:buNone/>
              <a:defRPr sz="3900" b="1"/>
            </a:lvl8pPr>
            <a:lvl9pPr marL="8894991" indent="0">
              <a:buNone/>
              <a:defRPr sz="3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5219700"/>
            <a:ext cx="8080377" cy="9483091"/>
          </a:xfrm>
        </p:spPr>
        <p:txBody>
          <a:bodyPr/>
          <a:lstStyle>
            <a:lvl1pPr>
              <a:defRPr sz="5900"/>
            </a:lvl1pPr>
            <a:lvl2pPr>
              <a:defRPr sz="4900"/>
            </a:lvl2pPr>
            <a:lvl3pPr>
              <a:defRPr sz="4500"/>
            </a:lvl3pPr>
            <a:lvl4pPr>
              <a:defRPr sz="3900"/>
            </a:lvl4pPr>
            <a:lvl5pPr>
              <a:defRPr sz="3900"/>
            </a:lvl5pPr>
            <a:lvl6pPr>
              <a:defRPr sz="3900"/>
            </a:lvl6pPr>
            <a:lvl7pPr>
              <a:defRPr sz="3900"/>
            </a:lvl7pPr>
            <a:lvl8pPr>
              <a:defRPr sz="3900"/>
            </a:lvl8pPr>
            <a:lvl9pPr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4" y="3684273"/>
            <a:ext cx="8083550" cy="1535431"/>
          </a:xfrm>
        </p:spPr>
        <p:txBody>
          <a:bodyPr anchor="b"/>
          <a:lstStyle>
            <a:lvl1pPr marL="0" indent="0">
              <a:buNone/>
              <a:defRPr sz="5900" b="1"/>
            </a:lvl1pPr>
            <a:lvl2pPr marL="1111874" indent="0">
              <a:buNone/>
              <a:defRPr sz="4900" b="1"/>
            </a:lvl2pPr>
            <a:lvl3pPr marL="2223748" indent="0">
              <a:buNone/>
              <a:defRPr sz="4500" b="1"/>
            </a:lvl3pPr>
            <a:lvl4pPr marL="3335621" indent="0">
              <a:buNone/>
              <a:defRPr sz="3900" b="1"/>
            </a:lvl4pPr>
            <a:lvl5pPr marL="4447495" indent="0">
              <a:buNone/>
              <a:defRPr sz="3900" b="1"/>
            </a:lvl5pPr>
            <a:lvl6pPr marL="5559369" indent="0">
              <a:buNone/>
              <a:defRPr sz="3900" b="1"/>
            </a:lvl6pPr>
            <a:lvl7pPr marL="6671243" indent="0">
              <a:buNone/>
              <a:defRPr sz="3900" b="1"/>
            </a:lvl7pPr>
            <a:lvl8pPr marL="7783117" indent="0">
              <a:buNone/>
              <a:defRPr sz="3900" b="1"/>
            </a:lvl8pPr>
            <a:lvl9pPr marL="8894991" indent="0">
              <a:buNone/>
              <a:defRPr sz="3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4" y="5219700"/>
            <a:ext cx="8083550" cy="9483091"/>
          </a:xfrm>
        </p:spPr>
        <p:txBody>
          <a:bodyPr/>
          <a:lstStyle>
            <a:lvl1pPr>
              <a:defRPr sz="5900"/>
            </a:lvl1pPr>
            <a:lvl2pPr>
              <a:defRPr sz="4900"/>
            </a:lvl2pPr>
            <a:lvl3pPr>
              <a:defRPr sz="4500"/>
            </a:lvl3pPr>
            <a:lvl4pPr>
              <a:defRPr sz="3900"/>
            </a:lvl4pPr>
            <a:lvl5pPr>
              <a:defRPr sz="3900"/>
            </a:lvl5pPr>
            <a:lvl6pPr>
              <a:defRPr sz="3900"/>
            </a:lvl6pPr>
            <a:lvl7pPr>
              <a:defRPr sz="3900"/>
            </a:lvl7pPr>
            <a:lvl8pPr>
              <a:defRPr sz="3900"/>
            </a:lvl8pPr>
            <a:lvl9pPr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20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25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6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3" y="655319"/>
            <a:ext cx="6016626" cy="2788922"/>
          </a:xfrm>
        </p:spPr>
        <p:txBody>
          <a:bodyPr anchor="b"/>
          <a:lstStyle>
            <a:lvl1pPr algn="l">
              <a:defRPr sz="4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1" y="655326"/>
            <a:ext cx="10223500" cy="14047471"/>
          </a:xfrm>
        </p:spPr>
        <p:txBody>
          <a:bodyPr/>
          <a:lstStyle>
            <a:lvl1pPr>
              <a:defRPr sz="7700"/>
            </a:lvl1pPr>
            <a:lvl2pPr>
              <a:defRPr sz="6900"/>
            </a:lvl2pPr>
            <a:lvl3pPr>
              <a:defRPr sz="59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3" y="3444246"/>
            <a:ext cx="6016626" cy="11258551"/>
          </a:xfrm>
        </p:spPr>
        <p:txBody>
          <a:bodyPr/>
          <a:lstStyle>
            <a:lvl1pPr marL="0" indent="0">
              <a:buNone/>
              <a:defRPr sz="3400"/>
            </a:lvl1pPr>
            <a:lvl2pPr marL="1111874" indent="0">
              <a:buNone/>
              <a:defRPr sz="2800"/>
            </a:lvl2pPr>
            <a:lvl3pPr marL="2223748" indent="0">
              <a:buNone/>
              <a:defRPr sz="2400"/>
            </a:lvl3pPr>
            <a:lvl4pPr marL="3335621" indent="0">
              <a:buNone/>
              <a:defRPr sz="2200"/>
            </a:lvl4pPr>
            <a:lvl5pPr marL="4447495" indent="0">
              <a:buNone/>
              <a:defRPr sz="2200"/>
            </a:lvl5pPr>
            <a:lvl6pPr marL="5559369" indent="0">
              <a:buNone/>
              <a:defRPr sz="2200"/>
            </a:lvl6pPr>
            <a:lvl7pPr marL="6671243" indent="0">
              <a:buNone/>
              <a:defRPr sz="2200"/>
            </a:lvl7pPr>
            <a:lvl8pPr marL="7783117" indent="0">
              <a:buNone/>
              <a:defRPr sz="2200"/>
            </a:lvl8pPr>
            <a:lvl9pPr marL="8894991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1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6" y="11521441"/>
            <a:ext cx="10972800" cy="1360174"/>
          </a:xfrm>
        </p:spPr>
        <p:txBody>
          <a:bodyPr anchor="b"/>
          <a:lstStyle>
            <a:lvl1pPr algn="l">
              <a:defRPr sz="4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6" y="1470660"/>
            <a:ext cx="10972800" cy="9875520"/>
          </a:xfrm>
        </p:spPr>
        <p:txBody>
          <a:bodyPr/>
          <a:lstStyle>
            <a:lvl1pPr marL="0" indent="0">
              <a:buNone/>
              <a:defRPr sz="7700"/>
            </a:lvl1pPr>
            <a:lvl2pPr marL="1111874" indent="0">
              <a:buNone/>
              <a:defRPr sz="6900"/>
            </a:lvl2pPr>
            <a:lvl3pPr marL="2223748" indent="0">
              <a:buNone/>
              <a:defRPr sz="5900"/>
            </a:lvl3pPr>
            <a:lvl4pPr marL="3335621" indent="0">
              <a:buNone/>
              <a:defRPr sz="4900"/>
            </a:lvl4pPr>
            <a:lvl5pPr marL="4447495" indent="0">
              <a:buNone/>
              <a:defRPr sz="4900"/>
            </a:lvl5pPr>
            <a:lvl6pPr marL="5559369" indent="0">
              <a:buNone/>
              <a:defRPr sz="4900"/>
            </a:lvl6pPr>
            <a:lvl7pPr marL="6671243" indent="0">
              <a:buNone/>
              <a:defRPr sz="4900"/>
            </a:lvl7pPr>
            <a:lvl8pPr marL="7783117" indent="0">
              <a:buNone/>
              <a:defRPr sz="4900"/>
            </a:lvl8pPr>
            <a:lvl9pPr marL="8894991" indent="0">
              <a:buNone/>
              <a:defRPr sz="4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6" y="12881613"/>
            <a:ext cx="10972800" cy="1931671"/>
          </a:xfrm>
        </p:spPr>
        <p:txBody>
          <a:bodyPr/>
          <a:lstStyle>
            <a:lvl1pPr marL="0" indent="0">
              <a:buNone/>
              <a:defRPr sz="3400"/>
            </a:lvl1pPr>
            <a:lvl2pPr marL="1111874" indent="0">
              <a:buNone/>
              <a:defRPr sz="2800"/>
            </a:lvl2pPr>
            <a:lvl3pPr marL="2223748" indent="0">
              <a:buNone/>
              <a:defRPr sz="2400"/>
            </a:lvl3pPr>
            <a:lvl4pPr marL="3335621" indent="0">
              <a:buNone/>
              <a:defRPr sz="2200"/>
            </a:lvl4pPr>
            <a:lvl5pPr marL="4447495" indent="0">
              <a:buNone/>
              <a:defRPr sz="2200"/>
            </a:lvl5pPr>
            <a:lvl6pPr marL="5559369" indent="0">
              <a:buNone/>
              <a:defRPr sz="2200"/>
            </a:lvl6pPr>
            <a:lvl7pPr marL="6671243" indent="0">
              <a:buNone/>
              <a:defRPr sz="2200"/>
            </a:lvl7pPr>
            <a:lvl8pPr marL="7783117" indent="0">
              <a:buNone/>
              <a:defRPr sz="2200"/>
            </a:lvl8pPr>
            <a:lvl9pPr marL="8894991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33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659134"/>
            <a:ext cx="16459200" cy="2743200"/>
          </a:xfrm>
          <a:prstGeom prst="rect">
            <a:avLst/>
          </a:prstGeom>
        </p:spPr>
        <p:txBody>
          <a:bodyPr vert="horz" lIns="222375" tIns="111187" rIns="222375" bIns="11118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40484"/>
            <a:ext cx="16459200" cy="10862311"/>
          </a:xfrm>
          <a:prstGeom prst="rect">
            <a:avLst/>
          </a:prstGeom>
        </p:spPr>
        <p:txBody>
          <a:bodyPr vert="horz" lIns="222375" tIns="111187" rIns="222375" bIns="11118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15255244"/>
            <a:ext cx="4267200" cy="876300"/>
          </a:xfrm>
          <a:prstGeom prst="rect">
            <a:avLst/>
          </a:prstGeom>
        </p:spPr>
        <p:txBody>
          <a:bodyPr vert="horz" lIns="222375" tIns="111187" rIns="222375" bIns="111187" rtlCol="0" anchor="ctr"/>
          <a:lstStyle>
            <a:lvl1pPr algn="l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F2176-D51D-403B-9DE1-47980FCA36D8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0" y="15255244"/>
            <a:ext cx="5791200" cy="876300"/>
          </a:xfrm>
          <a:prstGeom prst="rect">
            <a:avLst/>
          </a:prstGeom>
        </p:spPr>
        <p:txBody>
          <a:bodyPr vert="horz" lIns="222375" tIns="111187" rIns="222375" bIns="111187" rtlCol="0" anchor="ctr"/>
          <a:lstStyle>
            <a:lvl1pPr algn="ct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15255244"/>
            <a:ext cx="4267200" cy="876300"/>
          </a:xfrm>
          <a:prstGeom prst="rect">
            <a:avLst/>
          </a:prstGeom>
        </p:spPr>
        <p:txBody>
          <a:bodyPr vert="horz" lIns="222375" tIns="111187" rIns="222375" bIns="111187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0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23748" rtl="0" eaLnBrk="1" latinLnBrk="0" hangingPunct="1">
        <a:spcBef>
          <a:spcPct val="0"/>
        </a:spcBef>
        <a:buNone/>
        <a:defRPr sz="10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33905" indent="-833905" algn="l" defTabSz="2223748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806795" indent="-694921" algn="l" defTabSz="2223748" rtl="0" eaLnBrk="1" latinLnBrk="0" hangingPunct="1">
        <a:spcBef>
          <a:spcPct val="20000"/>
        </a:spcBef>
        <a:buFont typeface="Arial" panose="020B0604020202020204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2779685" indent="-555937" algn="l" defTabSz="2223748" rtl="0" eaLnBrk="1" latinLnBrk="0" hangingPunct="1">
        <a:spcBef>
          <a:spcPct val="20000"/>
        </a:spcBef>
        <a:buFont typeface="Arial" panose="020B0604020202020204" pitchFamily="34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3pPr>
      <a:lvl4pPr marL="3891558" indent="-555937" algn="l" defTabSz="2223748" rtl="0" eaLnBrk="1" latinLnBrk="0" hangingPunct="1">
        <a:spcBef>
          <a:spcPct val="20000"/>
        </a:spcBef>
        <a:buFont typeface="Arial" panose="020B0604020202020204" pitchFamily="34" charset="0"/>
        <a:buChar char="–"/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03432" indent="-555937" algn="l" defTabSz="2223748" rtl="0" eaLnBrk="1" latinLnBrk="0" hangingPunct="1">
        <a:spcBef>
          <a:spcPct val="20000"/>
        </a:spcBef>
        <a:buFont typeface="Arial" panose="020B0604020202020204" pitchFamily="34" charset="0"/>
        <a:buChar char="»"/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15306" indent="-555937" algn="l" defTabSz="2223748" rtl="0" eaLnBrk="1" latinLnBrk="0" hangingPunct="1">
        <a:spcBef>
          <a:spcPct val="20000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227180" indent="-555937" algn="l" defTabSz="2223748" rtl="0" eaLnBrk="1" latinLnBrk="0" hangingPunct="1">
        <a:spcBef>
          <a:spcPct val="20000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339054" indent="-555937" algn="l" defTabSz="2223748" rtl="0" eaLnBrk="1" latinLnBrk="0" hangingPunct="1">
        <a:spcBef>
          <a:spcPct val="20000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450928" indent="-555937" algn="l" defTabSz="2223748" rtl="0" eaLnBrk="1" latinLnBrk="0" hangingPunct="1">
        <a:spcBef>
          <a:spcPct val="20000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23748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111874" algn="l" defTabSz="2223748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2223748" algn="l" defTabSz="2223748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335621" algn="l" defTabSz="2223748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4pPr>
      <a:lvl5pPr marL="4447495" algn="l" defTabSz="2223748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5pPr>
      <a:lvl6pPr marL="5559369" algn="l" defTabSz="2223748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6pPr>
      <a:lvl7pPr marL="6671243" algn="l" defTabSz="2223748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7pPr>
      <a:lvl8pPr marL="7783117" algn="l" defTabSz="2223748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8pPr>
      <a:lvl9pPr marL="8894991" algn="l" defTabSz="2223748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/>
          <p:cNvSpPr/>
          <p:nvPr/>
        </p:nvSpPr>
        <p:spPr>
          <a:xfrm>
            <a:off x="1778740" y="1646129"/>
            <a:ext cx="1219200" cy="519350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400" dirty="0"/>
              <a:t>Start</a:t>
            </a:r>
          </a:p>
        </p:txBody>
      </p:sp>
      <p:sp>
        <p:nvSpPr>
          <p:cNvPr id="6" name="Flowchart: Preparation 5"/>
          <p:cNvSpPr/>
          <p:nvPr/>
        </p:nvSpPr>
        <p:spPr>
          <a:xfrm>
            <a:off x="1410442" y="2738389"/>
            <a:ext cx="2033476" cy="1472666"/>
          </a:xfrm>
          <a:prstGeom prst="flowChartPreparati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100" dirty="0"/>
              <a:t>Set Up Workspace</a:t>
            </a:r>
          </a:p>
        </p:txBody>
      </p:sp>
      <p:sp>
        <p:nvSpPr>
          <p:cNvPr id="8" name="Flowchart: Preparation 7"/>
          <p:cNvSpPr/>
          <p:nvPr/>
        </p:nvSpPr>
        <p:spPr>
          <a:xfrm>
            <a:off x="1371602" y="5120644"/>
            <a:ext cx="2033476" cy="1472666"/>
          </a:xfrm>
          <a:prstGeom prst="flowChartPreparati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/>
          <a:p>
            <a:pPr algn="ctr"/>
            <a:r>
              <a:rPr lang="en-US" sz="2400" dirty="0"/>
              <a:t>Check spatial reference of base imagery</a:t>
            </a:r>
          </a:p>
        </p:txBody>
      </p:sp>
      <p:sp>
        <p:nvSpPr>
          <p:cNvPr id="9" name="Flowchart: Preparation 8"/>
          <p:cNvSpPr/>
          <p:nvPr/>
        </p:nvSpPr>
        <p:spPr>
          <a:xfrm>
            <a:off x="1418464" y="7498084"/>
            <a:ext cx="2033476" cy="1472666"/>
          </a:xfrm>
          <a:prstGeom prst="flowChartPreparati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600" dirty="0"/>
              <a:t>Locate your neighborhood on base image</a:t>
            </a:r>
          </a:p>
        </p:txBody>
      </p:sp>
      <p:cxnSp>
        <p:nvCxnSpPr>
          <p:cNvPr id="11" name="Elbow Connector 10"/>
          <p:cNvCxnSpPr>
            <a:stCxn id="4" idx="2"/>
            <a:endCxn id="6" idx="0"/>
          </p:cNvCxnSpPr>
          <p:nvPr/>
        </p:nvCxnSpPr>
        <p:spPr>
          <a:xfrm rot="16200000" flipH="1">
            <a:off x="2121306" y="2432513"/>
            <a:ext cx="572909" cy="3884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8" idx="2"/>
            <a:endCxn id="9" idx="0"/>
          </p:cNvCxnSpPr>
          <p:nvPr/>
        </p:nvCxnSpPr>
        <p:spPr>
          <a:xfrm rot="16200000" flipH="1">
            <a:off x="1959385" y="7022261"/>
            <a:ext cx="904774" cy="4686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owchart: Preparation 21"/>
          <p:cNvSpPr/>
          <p:nvPr/>
        </p:nvSpPr>
        <p:spPr>
          <a:xfrm>
            <a:off x="1371602" y="9875521"/>
            <a:ext cx="2033476" cy="1472666"/>
          </a:xfrm>
          <a:prstGeom prst="flowChartPreparati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400" dirty="0"/>
              <a:t>Decide on scale</a:t>
            </a:r>
          </a:p>
        </p:txBody>
      </p:sp>
      <p:cxnSp>
        <p:nvCxnSpPr>
          <p:cNvPr id="24" name="Elbow Connector 23"/>
          <p:cNvCxnSpPr>
            <a:stCxn id="9" idx="2"/>
            <a:endCxn id="22" idx="0"/>
          </p:cNvCxnSpPr>
          <p:nvPr/>
        </p:nvCxnSpPr>
        <p:spPr>
          <a:xfrm rot="5400000">
            <a:off x="1959387" y="9399706"/>
            <a:ext cx="904774" cy="4686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6" idx="2"/>
            <a:endCxn id="8" idx="0"/>
          </p:cNvCxnSpPr>
          <p:nvPr/>
        </p:nvCxnSpPr>
        <p:spPr>
          <a:xfrm rot="5400000">
            <a:off x="1952970" y="4646427"/>
            <a:ext cx="909588" cy="3884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lowchart: Process 28"/>
          <p:cNvSpPr/>
          <p:nvPr/>
        </p:nvSpPr>
        <p:spPr>
          <a:xfrm>
            <a:off x="6420852" y="1578392"/>
            <a:ext cx="1828800" cy="127534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400" dirty="0"/>
              <a:t>Create bookmark</a:t>
            </a:r>
          </a:p>
        </p:txBody>
      </p:sp>
      <p:sp>
        <p:nvSpPr>
          <p:cNvPr id="30" name="Flowchart: Process 29"/>
          <p:cNvSpPr/>
          <p:nvPr/>
        </p:nvSpPr>
        <p:spPr>
          <a:xfrm>
            <a:off x="6420852" y="3874021"/>
            <a:ext cx="1828800" cy="127534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400" dirty="0"/>
              <a:t>Create shapefiles</a:t>
            </a:r>
          </a:p>
        </p:txBody>
      </p:sp>
      <p:cxnSp>
        <p:nvCxnSpPr>
          <p:cNvPr id="32" name="Elbow Connector 31"/>
          <p:cNvCxnSpPr>
            <a:stCxn id="29" idx="2"/>
            <a:endCxn id="30" idx="0"/>
          </p:cNvCxnSpPr>
          <p:nvPr/>
        </p:nvCxnSpPr>
        <p:spPr>
          <a:xfrm rot="5400000">
            <a:off x="6825112" y="3363880"/>
            <a:ext cx="1020281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lowchart: Process 32"/>
          <p:cNvSpPr/>
          <p:nvPr/>
        </p:nvSpPr>
        <p:spPr>
          <a:xfrm>
            <a:off x="6448927" y="6299586"/>
            <a:ext cx="1828800" cy="127534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400" dirty="0"/>
              <a:t>Digitize your neighborhood</a:t>
            </a:r>
          </a:p>
        </p:txBody>
      </p:sp>
      <p:cxnSp>
        <p:nvCxnSpPr>
          <p:cNvPr id="35" name="Elbow Connector 34"/>
          <p:cNvCxnSpPr>
            <a:stCxn id="30" idx="2"/>
            <a:endCxn id="33" idx="0"/>
          </p:cNvCxnSpPr>
          <p:nvPr/>
        </p:nvCxnSpPr>
        <p:spPr>
          <a:xfrm rot="16200000" flipH="1">
            <a:off x="6774181" y="5710439"/>
            <a:ext cx="1150217" cy="2807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lowchart: Document 38"/>
          <p:cNvSpPr/>
          <p:nvPr/>
        </p:nvSpPr>
        <p:spPr>
          <a:xfrm>
            <a:off x="6477000" y="8826216"/>
            <a:ext cx="1828800" cy="1470355"/>
          </a:xfrm>
          <a:prstGeom prst="flowChartDocumen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400" dirty="0"/>
              <a:t>Create metadata</a:t>
            </a:r>
            <a:endParaRPr lang="en-US" sz="2400" dirty="0"/>
          </a:p>
        </p:txBody>
      </p:sp>
      <p:cxnSp>
        <p:nvCxnSpPr>
          <p:cNvPr id="41" name="Elbow Connector 40"/>
          <p:cNvCxnSpPr>
            <a:stCxn id="33" idx="2"/>
            <a:endCxn id="39" idx="0"/>
          </p:cNvCxnSpPr>
          <p:nvPr/>
        </p:nvCxnSpPr>
        <p:spPr>
          <a:xfrm rot="16200000" flipH="1">
            <a:off x="6751722" y="8186538"/>
            <a:ext cx="1251282" cy="28073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Punched Tape 42"/>
          <p:cNvSpPr/>
          <p:nvPr/>
        </p:nvSpPr>
        <p:spPr>
          <a:xfrm>
            <a:off x="6408152" y="10883095"/>
            <a:ext cx="1828800" cy="1931213"/>
          </a:xfrm>
          <a:prstGeom prst="flowChartPunchedTap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400" dirty="0"/>
              <a:t>Submit screen capture in lab</a:t>
            </a:r>
          </a:p>
        </p:txBody>
      </p:sp>
      <p:sp>
        <p:nvSpPr>
          <p:cNvPr id="44" name="Flowchart: Terminator 43"/>
          <p:cNvSpPr/>
          <p:nvPr/>
        </p:nvSpPr>
        <p:spPr>
          <a:xfrm>
            <a:off x="6686215" y="13773547"/>
            <a:ext cx="1219200" cy="51935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400" dirty="0"/>
              <a:t>Stop</a:t>
            </a:r>
          </a:p>
        </p:txBody>
      </p:sp>
      <p:cxnSp>
        <p:nvCxnSpPr>
          <p:cNvPr id="46" name="Elbow Connector 45"/>
          <p:cNvCxnSpPr>
            <a:stCxn id="39" idx="2"/>
            <a:endCxn id="43" idx="0"/>
          </p:cNvCxnSpPr>
          <p:nvPr/>
        </p:nvCxnSpPr>
        <p:spPr>
          <a:xfrm rot="5400000">
            <a:off x="6918550" y="10603366"/>
            <a:ext cx="876852" cy="6884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43" idx="2"/>
            <a:endCxn id="44" idx="0"/>
          </p:cNvCxnSpPr>
          <p:nvPr/>
        </p:nvCxnSpPr>
        <p:spPr>
          <a:xfrm rot="5400000">
            <a:off x="6733004" y="13183999"/>
            <a:ext cx="1152360" cy="26737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lowchart: Terminator 50"/>
          <p:cNvSpPr/>
          <p:nvPr/>
        </p:nvSpPr>
        <p:spPr>
          <a:xfrm>
            <a:off x="11582400" y="1800545"/>
            <a:ext cx="1219200" cy="519350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400" dirty="0"/>
              <a:t>Start</a:t>
            </a:r>
          </a:p>
        </p:txBody>
      </p:sp>
      <p:sp>
        <p:nvSpPr>
          <p:cNvPr id="52" name="Flowchart: Process 51"/>
          <p:cNvSpPr/>
          <p:nvPr/>
        </p:nvSpPr>
        <p:spPr>
          <a:xfrm>
            <a:off x="11430000" y="3331144"/>
            <a:ext cx="1828800" cy="127534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10000"/>
          </a:bodyPr>
          <a:lstStyle/>
          <a:p>
            <a:pPr algn="ctr"/>
            <a:r>
              <a:rPr lang="en-US" sz="2400" dirty="0"/>
              <a:t>Create map with cartographic elements</a:t>
            </a:r>
          </a:p>
        </p:txBody>
      </p:sp>
      <p:sp>
        <p:nvSpPr>
          <p:cNvPr id="53" name="Flowchart: Document 52"/>
          <p:cNvSpPr/>
          <p:nvPr/>
        </p:nvSpPr>
        <p:spPr>
          <a:xfrm>
            <a:off x="11381874" y="5676497"/>
            <a:ext cx="1828800" cy="1470355"/>
          </a:xfrm>
          <a:prstGeom prst="flowChartDocumen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400" dirty="0"/>
              <a:t>Write Report</a:t>
            </a:r>
            <a:endParaRPr lang="en-US" sz="2400" dirty="0"/>
          </a:p>
        </p:txBody>
      </p:sp>
      <p:sp>
        <p:nvSpPr>
          <p:cNvPr id="54" name="Flowchart: Punched Tape 53"/>
          <p:cNvSpPr/>
          <p:nvPr/>
        </p:nvSpPr>
        <p:spPr>
          <a:xfrm>
            <a:off x="11381874" y="8234412"/>
            <a:ext cx="1828800" cy="1931213"/>
          </a:xfrm>
          <a:prstGeom prst="flowChartPunchedTap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400" dirty="0"/>
              <a:t>Submit report at start of next lab</a:t>
            </a:r>
          </a:p>
        </p:txBody>
      </p:sp>
      <p:sp>
        <p:nvSpPr>
          <p:cNvPr id="55" name="Flowchart: Terminator 54"/>
          <p:cNvSpPr/>
          <p:nvPr/>
        </p:nvSpPr>
        <p:spPr>
          <a:xfrm>
            <a:off x="11734800" y="11348187"/>
            <a:ext cx="1219200" cy="51935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400" dirty="0"/>
              <a:t>Stop</a:t>
            </a:r>
          </a:p>
        </p:txBody>
      </p:sp>
      <p:cxnSp>
        <p:nvCxnSpPr>
          <p:cNvPr id="57" name="Elbow Connector 56"/>
          <p:cNvCxnSpPr>
            <a:stCxn id="51" idx="2"/>
            <a:endCxn id="52" idx="0"/>
          </p:cNvCxnSpPr>
          <p:nvPr/>
        </p:nvCxnSpPr>
        <p:spPr>
          <a:xfrm rot="16200000" flipH="1">
            <a:off x="11762576" y="2749319"/>
            <a:ext cx="1011249" cy="152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stCxn id="52" idx="2"/>
            <a:endCxn id="53" idx="0"/>
          </p:cNvCxnSpPr>
          <p:nvPr/>
        </p:nvCxnSpPr>
        <p:spPr>
          <a:xfrm rot="5400000">
            <a:off x="11785335" y="5117431"/>
            <a:ext cx="1070005" cy="4812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53" idx="2"/>
            <a:endCxn id="54" idx="0"/>
          </p:cNvCxnSpPr>
          <p:nvPr/>
        </p:nvCxnSpPr>
        <p:spPr>
          <a:xfrm rot="5400000">
            <a:off x="11607330" y="7738589"/>
            <a:ext cx="1377888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endCxn id="55" idx="0"/>
          </p:cNvCxnSpPr>
          <p:nvPr/>
        </p:nvCxnSpPr>
        <p:spPr>
          <a:xfrm rot="5400000">
            <a:off x="11608071" y="10614392"/>
            <a:ext cx="1472666" cy="2540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>
            <a:stCxn id="22" idx="2"/>
            <a:endCxn id="29" idx="0"/>
          </p:cNvCxnSpPr>
          <p:nvPr/>
        </p:nvCxnSpPr>
        <p:spPr>
          <a:xfrm rot="5400000" flipH="1" flipV="1">
            <a:off x="-23102" y="3989834"/>
            <a:ext cx="9769795" cy="4946912"/>
          </a:xfrm>
          <a:prstGeom prst="bentConnector5">
            <a:avLst>
              <a:gd name="adj1" fmla="val -2340"/>
              <a:gd name="adj2" fmla="val 51034"/>
              <a:gd name="adj3" fmla="val 10234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44" idx="2"/>
            <a:endCxn id="51" idx="0"/>
          </p:cNvCxnSpPr>
          <p:nvPr/>
        </p:nvCxnSpPr>
        <p:spPr>
          <a:xfrm rot="5400000" flipH="1" flipV="1">
            <a:off x="3497731" y="5598628"/>
            <a:ext cx="12492352" cy="4896185"/>
          </a:xfrm>
          <a:prstGeom prst="bentConnector5">
            <a:avLst>
              <a:gd name="adj1" fmla="val -1830"/>
              <a:gd name="adj2" fmla="val 50000"/>
              <a:gd name="adj3" fmla="val 10183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368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50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Nicolas Ramirez</dc:creator>
  <cp:lastModifiedBy>Nicolas Ramirez</cp:lastModifiedBy>
  <cp:revision>12</cp:revision>
  <dcterms:created xsi:type="dcterms:W3CDTF">2014-06-30T02:22:12Z</dcterms:created>
  <dcterms:modified xsi:type="dcterms:W3CDTF">2014-06-30T03:15:48Z</dcterms:modified>
</cp:coreProperties>
</file>