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4E7E-1B86-400D-A4D8-0B443ABFD67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DFF7-8D82-4732-A1FD-2FCFEEE01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3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4E7E-1B86-400D-A4D8-0B443ABFD67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DFF7-8D82-4732-A1FD-2FCFEEE01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4E7E-1B86-400D-A4D8-0B443ABFD67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DFF7-8D82-4732-A1FD-2FCFEEE01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0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4E7E-1B86-400D-A4D8-0B443ABFD67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DFF7-8D82-4732-A1FD-2FCFEEE01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8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4E7E-1B86-400D-A4D8-0B443ABFD67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DFF7-8D82-4732-A1FD-2FCFEEE01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2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4E7E-1B86-400D-A4D8-0B443ABFD67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DFF7-8D82-4732-A1FD-2FCFEEE01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3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4E7E-1B86-400D-A4D8-0B443ABFD67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DFF7-8D82-4732-A1FD-2FCFEEE01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5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4E7E-1B86-400D-A4D8-0B443ABFD67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DFF7-8D82-4732-A1FD-2FCFEEE01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2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4E7E-1B86-400D-A4D8-0B443ABFD67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DFF7-8D82-4732-A1FD-2FCFEEE01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5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4E7E-1B86-400D-A4D8-0B443ABFD67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DFF7-8D82-4732-A1FD-2FCFEEE01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1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4E7E-1B86-400D-A4D8-0B443ABFD67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DFF7-8D82-4732-A1FD-2FCFEEE01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8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34E7E-1B86-400D-A4D8-0B443ABFD67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1DFF7-8D82-4732-A1FD-2FCFEEE01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4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2513" y="381000"/>
            <a:ext cx="1600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Define Goals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0462" y="1447800"/>
            <a:ext cx="1600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Acquire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0463" y="2438400"/>
            <a:ext cx="1600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QAQC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8862" y="3657600"/>
            <a:ext cx="1600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0908" y="5539032"/>
            <a:ext cx="1842154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Distribute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17212" y="5552387"/>
            <a:ext cx="20955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Publish Products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88862" y="4495800"/>
            <a:ext cx="1600201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8863" y="1430517"/>
            <a:ext cx="1600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Digitize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88863" y="2458039"/>
            <a:ext cx="16001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QAQC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0" y="2458039"/>
            <a:ext cx="1569562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QAQC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5998" y="1466654"/>
            <a:ext cx="1569563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Survey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stCxn id="8" idx="3"/>
            <a:endCxn id="13" idx="1"/>
          </p:cNvCxnSpPr>
          <p:nvPr/>
        </p:nvCxnSpPr>
        <p:spPr>
          <a:xfrm flipV="1">
            <a:off x="2750663" y="1659117"/>
            <a:ext cx="838200" cy="1007883"/>
          </a:xfrm>
          <a:prstGeom prst="bentConnector3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4" idx="2"/>
            <a:endCxn id="7" idx="0"/>
          </p:cNvCxnSpPr>
          <p:nvPr/>
        </p:nvCxnSpPr>
        <p:spPr>
          <a:xfrm rot="5400000">
            <a:off x="2861788" y="-73025"/>
            <a:ext cx="609600" cy="243205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7" idx="2"/>
            <a:endCxn id="8" idx="0"/>
          </p:cNvCxnSpPr>
          <p:nvPr/>
        </p:nvCxnSpPr>
        <p:spPr>
          <a:xfrm rot="16200000" flipH="1">
            <a:off x="1683862" y="2171699"/>
            <a:ext cx="533400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8" idx="2"/>
            <a:endCxn id="9" idx="0"/>
          </p:cNvCxnSpPr>
          <p:nvPr/>
        </p:nvCxnSpPr>
        <p:spPr>
          <a:xfrm rot="16200000" flipH="1">
            <a:off x="2788762" y="2057400"/>
            <a:ext cx="762000" cy="243839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2"/>
            <a:endCxn id="9" idx="0"/>
          </p:cNvCxnSpPr>
          <p:nvPr/>
        </p:nvCxnSpPr>
        <p:spPr>
          <a:xfrm rot="5400000">
            <a:off x="4017783" y="3286419"/>
            <a:ext cx="742361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5" idx="2"/>
            <a:endCxn id="9" idx="0"/>
          </p:cNvCxnSpPr>
          <p:nvPr/>
        </p:nvCxnSpPr>
        <p:spPr>
          <a:xfrm rot="5400000">
            <a:off x="5263692" y="2040510"/>
            <a:ext cx="742361" cy="249181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3" idx="2"/>
            <a:endCxn id="14" idx="0"/>
          </p:cNvCxnSpPr>
          <p:nvPr/>
        </p:nvCxnSpPr>
        <p:spPr>
          <a:xfrm rot="5400000">
            <a:off x="4103802" y="2172878"/>
            <a:ext cx="570322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6" idx="2"/>
            <a:endCxn id="15" idx="0"/>
          </p:cNvCxnSpPr>
          <p:nvPr/>
        </p:nvCxnSpPr>
        <p:spPr>
          <a:xfrm rot="16200000" flipH="1">
            <a:off x="6613688" y="2190945"/>
            <a:ext cx="534185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9" idx="2"/>
            <a:endCxn id="12" idx="0"/>
          </p:cNvCxnSpPr>
          <p:nvPr/>
        </p:nvCxnSpPr>
        <p:spPr>
          <a:xfrm rot="16200000" flipH="1">
            <a:off x="4198462" y="4305299"/>
            <a:ext cx="381000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2" idx="2"/>
            <a:endCxn id="11" idx="0"/>
          </p:cNvCxnSpPr>
          <p:nvPr/>
        </p:nvCxnSpPr>
        <p:spPr>
          <a:xfrm rot="5400000">
            <a:off x="3327270" y="4490693"/>
            <a:ext cx="599387" cy="152400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12" idx="2"/>
            <a:endCxn id="10" idx="0"/>
          </p:cNvCxnSpPr>
          <p:nvPr/>
        </p:nvCxnSpPr>
        <p:spPr>
          <a:xfrm rot="16200000" flipH="1">
            <a:off x="4797458" y="4544505"/>
            <a:ext cx="586032" cy="140302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4" idx="2"/>
            <a:endCxn id="13" idx="0"/>
          </p:cNvCxnSpPr>
          <p:nvPr/>
        </p:nvCxnSpPr>
        <p:spPr>
          <a:xfrm rot="16200000" flipH="1">
            <a:off x="4089630" y="1131183"/>
            <a:ext cx="592317" cy="635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4" idx="2"/>
            <a:endCxn id="16" idx="0"/>
          </p:cNvCxnSpPr>
          <p:nvPr/>
        </p:nvCxnSpPr>
        <p:spPr>
          <a:xfrm rot="16200000" flipH="1">
            <a:off x="5317469" y="-96657"/>
            <a:ext cx="628454" cy="249816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838200" y="152400"/>
            <a:ext cx="70866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0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3</cp:revision>
  <dcterms:created xsi:type="dcterms:W3CDTF">2014-09-11T17:33:57Z</dcterms:created>
  <dcterms:modified xsi:type="dcterms:W3CDTF">2014-09-11T20:34:53Z</dcterms:modified>
</cp:coreProperties>
</file>