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8" r:id="rId4"/>
    <p:sldId id="266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6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2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2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1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2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5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9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39336-49DE-4077-A146-58F0D423E55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3C79D-B6C5-4615-9CE9-10F284EE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858962"/>
          </a:xfrm>
        </p:spPr>
        <p:txBody>
          <a:bodyPr>
            <a:noAutofit/>
          </a:bodyPr>
          <a:lstStyle/>
          <a:p>
            <a:r>
              <a:rPr lang="en-US" sz="3200" dirty="0"/>
              <a:t>What is maximum value you can put in an 8-bit unsigned integer?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15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255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256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32767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65535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69091170"/>
              </p:ext>
            </p:extLst>
          </p:nvPr>
        </p:nvGraphicFramePr>
        <p:xfrm>
          <a:off x="4508500" y="2362200"/>
          <a:ext cx="4572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362200"/>
                        <a:ext cx="4572000" cy="438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561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What is the result of “1”+”1”?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11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“2”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“11”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Something else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3565225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776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will the following code produce:</a:t>
            </a:r>
            <a:br>
              <a:rPr lang="en-US" dirty="0"/>
            </a:br>
            <a:r>
              <a:rPr lang="en-US" sz="2700" dirty="0"/>
              <a:t>Count=0</a:t>
            </a:r>
            <a:br>
              <a:rPr lang="en-US" sz="2700" dirty="0"/>
            </a:br>
            <a:r>
              <a:rPr lang="en-US" sz="2700" dirty="0"/>
              <a:t>Message=“”</a:t>
            </a:r>
            <a:br>
              <a:rPr lang="en-US" sz="2700" dirty="0"/>
            </a:br>
            <a:r>
              <a:rPr lang="en-US" sz="2700" dirty="0"/>
              <a:t>while (Count&lt;10):</a:t>
            </a:r>
            <a:br>
              <a:rPr lang="en-US" sz="2700" dirty="0"/>
            </a:br>
            <a:r>
              <a:rPr lang="en-US" sz="2700" dirty="0" smtClean="0"/>
              <a:t>	Message=Message</a:t>
            </a:r>
            <a:r>
              <a:rPr lang="en-US" sz="2700" dirty="0"/>
              <a:t>+”,”+format(Count)</a:t>
            </a:r>
            <a:br>
              <a:rPr lang="en-US" sz="2700" dirty="0"/>
            </a:br>
            <a:r>
              <a:rPr lang="en-US" sz="2700" dirty="0" smtClean="0"/>
              <a:t>	Count</a:t>
            </a:r>
            <a:r>
              <a:rPr lang="en-US" sz="2700" dirty="0"/>
              <a:t>+=</a:t>
            </a:r>
            <a:r>
              <a:rPr lang="en-US" sz="2700" dirty="0" smtClean="0"/>
              <a:t>2</a:t>
            </a:r>
            <a:br>
              <a:rPr lang="en-US" sz="2700" dirty="0" smtClean="0"/>
            </a:br>
            <a:r>
              <a:rPr lang="en-US" sz="2700" dirty="0" smtClean="0"/>
              <a:t>print(Message)</a:t>
            </a:r>
            <a:endParaRPr lang="en-US" sz="27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3276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0,2,4,6,8,10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,2,4,6,8,10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2,4,6,8,10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0,2,4,6,8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1,2,3,4,5,6,8,9,10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,0,2,4,6,8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22044896"/>
              </p:ext>
            </p:extLst>
          </p:nvPr>
        </p:nvGraphicFramePr>
        <p:xfrm>
          <a:off x="4114800" y="2819400"/>
          <a:ext cx="49657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819400"/>
                        <a:ext cx="49657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5914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maximum value that can be in a 16-bit signed </a:t>
            </a:r>
            <a:r>
              <a:rPr lang="en-US" dirty="0" smtClean="0"/>
              <a:t>integer?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255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256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32767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32768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65535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65536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8637233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07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CF14354F6C54F1391E64696029CA754"/>
  <p:tag name="TPVERSION" val="5"/>
  <p:tag name="TPFULLVERSION" val="5.1.0.2296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F0C412DA2E34C2C8692D692677CD66E&lt;/guid&gt;&#10;        &lt;description /&gt;&#10;        &lt;date&gt;2/12/2014 8:37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35528F8EA2A4BE2A1F4A987763B34BA&lt;/guid&gt;&#10;            &lt;repollguid&gt;45B0F16F947246C69D4755A7049AB307&lt;/repollguid&gt;&#10;            &lt;sourceid&gt;CAF9F097D5A049958EAB2A9F82BDD130&lt;/sourceid&gt;&#10;            &lt;questiontext&gt;What is the maximum value that can be in a 16-bit signed integ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9E5725B9233417C819208D7AC60A3BB&lt;/guid&gt;&#10;                    &lt;answertext&gt;255&lt;/answertext&gt;&#10;                    &lt;valuetype&gt;-1&lt;/valuetype&gt;&#10;                &lt;/answer&gt;&#10;                &lt;answer&gt;&#10;                    &lt;guid&gt;9C6DED80DEF044749820C8E7C55DFDBD&lt;/guid&gt;&#10;                    &lt;answertext&gt;256&lt;/answertext&gt;&#10;                    &lt;valuetype&gt;-1&lt;/valuetype&gt;&#10;                &lt;/answer&gt;&#10;                &lt;answer&gt;&#10;                    &lt;guid&gt;9DF3CB5CEA51401DA634B6849A67D344&lt;/guid&gt;&#10;                    &lt;answertext&gt;32767&lt;/answertext&gt;&#10;                    &lt;valuetype&gt;1&lt;/valuetype&gt;&#10;                &lt;/answer&gt;&#10;                &lt;answer&gt;&#10;                    &lt;guid&gt;4BF5124199984477848FD0C929F75D8C&lt;/guid&gt;&#10;                    &lt;answertext&gt;32768&lt;/answertext&gt;&#10;                    &lt;valuetype&gt;-1&lt;/valuetype&gt;&#10;                &lt;/answer&gt;&#10;                &lt;answer&gt;&#10;                    &lt;guid&gt;80FD312CDD9C4752A7318CBE87DA5DEF&lt;/guid&gt;&#10;                    &lt;answertext&gt;65535&lt;/answertext&gt;&#10;                    &lt;valuetype&gt;-1&lt;/valuetype&gt;&#10;                &lt;/answer&gt;&#10;                &lt;answer&gt;&#10;                    &lt;guid&gt;4326597ED7E34D0D9B93B2B5B72B6057&lt;/guid&gt;&#10;                    &lt;answertext&gt;65536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05203F7E1F1E49EDA6774366284B5F55&lt;/guid&gt;&#10;        &lt;description /&gt;&#10;        &lt;date&gt;1/22/2014 10:42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826FCECC49466BB5CBDC9873D889F2&lt;/guid&gt;&#10;            &lt;repollguid&gt;CD8CE707771E4034A44E93F88A3056D1&lt;/repollguid&gt;&#10;            &lt;sourceid&gt;05B23B91E1A04658AA0562FFF741286D&lt;/sourceid&gt;&#10;            &lt;questiontext&gt;What is maximum value you can put in an 8-bit unsigned integ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9107CB1E0254503A100BC82E29C8AF5&lt;/guid&gt;&#10;                    &lt;answertext&gt;15&lt;/answertext&gt;&#10;                    &lt;valuetype&gt;-1&lt;/valuetype&gt;&#10;                &lt;/answer&gt;&#10;                &lt;answer&gt;&#10;                    &lt;guid&gt;1A28C2324CF346248DD9F69DFA8E4678&lt;/guid&gt;&#10;                    &lt;answertext&gt;255&lt;/answertext&gt;&#10;                    &lt;valuetype&gt;1&lt;/valuetype&gt;&#10;                &lt;/answer&gt;&#10;                &lt;answer&gt;&#10;                    &lt;guid&gt;67E7FFCA1B78475DB12B6F278E09BB17&lt;/guid&gt;&#10;                    &lt;answertext&gt;256&lt;/answertext&gt;&#10;                    &lt;valuetype&gt;-1&lt;/valuetype&gt;&#10;                &lt;/answer&gt;&#10;                &lt;answer&gt;&#10;                    &lt;guid&gt;80ECF6BC3E0B49C4A06D92F8B0832CB3&lt;/guid&gt;&#10;                    &lt;answertext&gt;32767&lt;/answertext&gt;&#10;                    &lt;valuetype&gt;-1&lt;/valuetype&gt;&#10;                &lt;/answer&gt;&#10;                &lt;answer&gt;&#10;                    &lt;guid&gt;CF7816EC2EBB4414A847AB02A684B9B6&lt;/guid&gt;&#10;                    &lt;answertext&gt;65535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C91210E4D5C414B9E6C99B5572DAFBD&lt;/guid&gt;&#10;        &lt;description /&gt;&#10;        &lt;date&gt;2/12/2014 8:39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CD489FBFC5F49E1B19A2DF3B979185A&lt;/guid&gt;&#10;            &lt;repollguid&gt;15CA34EBFFF24123B43AD8B7F2E67C40&lt;/repollguid&gt;&#10;            &lt;sourceid&gt;23D7C16EAA644FD2B62A701782DAA6B1&lt;/sourceid&gt;&#10;            &lt;questiontext&gt;What is the result of “1”+”1”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61C0B98813147408CBA4A2031407C95&lt;/guid&gt;&#10;                    &lt;answertext&gt;1&lt;/answertext&gt;&#10;                    &lt;valuetype&gt;-1&lt;/valuetype&gt;&#10;                &lt;/answer&gt;&#10;                &lt;answer&gt;&#10;                    &lt;guid&gt;B962652FE17B41A38F5E74A0727936CC&lt;/guid&gt;&#10;                    &lt;answertext&gt;2&lt;/answertext&gt;&#10;                    &lt;valuetype&gt;-1&lt;/valuetype&gt;&#10;                &lt;/answer&gt;&#10;                &lt;answer&gt;&#10;                    &lt;guid&gt;858D65496F5745BE86DB5BB7CF12C5A5&lt;/guid&gt;&#10;                    &lt;answertext&gt;11&lt;/answertext&gt;&#10;                    &lt;valuetype&gt;-1&lt;/valuetype&gt;&#10;                &lt;/answer&gt;&#10;                &lt;answer&gt;&#10;                    &lt;guid&gt;A9F78A24B91D41F8990B4279FB31F6DF&lt;/guid&gt;&#10;                    &lt;answertext&gt;“2”&lt;/answertext&gt;&#10;                    &lt;valuetype&gt;1&lt;/valuetype&gt;&#10;                &lt;/answer&gt;&#10;                &lt;answer&gt;&#10;                    &lt;guid&gt;A164DB6D55C147DFB08F7B4502342F62&lt;/guid&gt;&#10;                    &lt;answertext&gt;“11”&lt;/answertext&gt;&#10;                    &lt;valuetype&gt;-1&lt;/valuetype&gt;&#10;                &lt;/answer&gt;&#10;                &lt;answer&gt;&#10;                    &lt;guid&gt;589899AC84A94CF3A17CB484C1F91024&lt;/guid&gt;&#10;                    &lt;answertext&gt;Something e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76DEE5DD78B4F6DA8C97D5157AA3056&lt;/guid&gt;&#10;        &lt;description /&gt;&#10;        &lt;date&gt;2/12/2014 8:39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12211A204FD4136B97A60D5CDB10A72&lt;/guid&gt;&#10;            &lt;repollguid&gt;DA7DC357DD704CC89892080CED0063E0&lt;/repollguid&gt;&#10;            &lt;sourceid&gt;10C2ACF92CF949539E09C418CE688424&lt;/sourceid&gt;&#10;            &lt;questiontext&gt;What will the following code produce:Count=0Message=“”while (Count&amp;lt;10): Message=Message+”,”+format(Count) Count+=2print(Message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F6CD5FF8EA3422BA8089AF0CD53670C&lt;/guid&gt;&#10;                    &lt;answertext&gt;0,2,4,6,8,10&lt;/answertext&gt;&#10;                    &lt;valuetype&gt;-1&lt;/valuetype&gt;&#10;                &lt;/answer&gt;&#10;                &lt;answer&gt;&#10;                    &lt;guid&gt;F68C73A306174B5C84E061F2E0669C42&lt;/guid&gt;&#10;                    &lt;answertext&gt;,2,4,6,8,10&lt;/answertext&gt;&#10;                    &lt;valuetype&gt;-1&lt;/valuetype&gt;&#10;                &lt;/answer&gt;&#10;                &lt;answer&gt;&#10;                    &lt;guid&gt;3335048002504C5F9A480139EBFEEB53&lt;/guid&gt;&#10;                    &lt;answertext&gt;2,4,6,8,10&lt;/answertext&gt;&#10;                    &lt;valuetype&gt;-1&lt;/valuetype&gt;&#10;                &lt;/answer&gt;&#10;                &lt;answer&gt;&#10;                    &lt;guid&gt;1635EFA072B4479EA78D9061A89DAD5C&lt;/guid&gt;&#10;                    &lt;answertext&gt;0,2,4,6,8&lt;/answertext&gt;&#10;                    &lt;valuetype&gt;-1&lt;/valuetype&gt;&#10;                &lt;/answer&gt;&#10;                &lt;answer&gt;&#10;                    &lt;guid&gt;31230439AE5E4CC391D4671BBC8A0795&lt;/guid&gt;&#10;                    &lt;answertext&gt;1,2,3,4,5,6,8,9,10&lt;/answertext&gt;&#10;                    &lt;valuetype&gt;-1&lt;/valuetype&gt;&#10;                &lt;/answer&gt;&#10;                &lt;answer&gt;&#10;                    &lt;guid&gt;0BC5AAFCAB0C4577AD36CF78E56DF626&lt;/guid&gt;&#10;                    &lt;answertext&gt;,0,2,4,6,8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74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Graph Chart</vt:lpstr>
      <vt:lpstr>What is maximum value you can put in an 8-bit unsigned integer?</vt:lpstr>
      <vt:lpstr>What is the result of “1”+”1”?</vt:lpstr>
      <vt:lpstr>What will the following code produce: Count=0 Message=“” while (Count&lt;10):  Message=Message+”,”+format(Count)  Count+=2 print(Message)</vt:lpstr>
      <vt:lpstr>What is the maximum value that can be in a 16-bit signed integer?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value of x after we execute the code: y=3 z=10 x=y*z</dc:title>
  <dc:creator>jg2345</dc:creator>
  <cp:lastModifiedBy>jg2345</cp:lastModifiedBy>
  <cp:revision>10</cp:revision>
  <dcterms:created xsi:type="dcterms:W3CDTF">2014-01-22T18:39:28Z</dcterms:created>
  <dcterms:modified xsi:type="dcterms:W3CDTF">2014-02-12T16:46:06Z</dcterms:modified>
</cp:coreProperties>
</file>