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1" autoAdjust="0"/>
    <p:restoredTop sz="94660"/>
  </p:normalViewPr>
  <p:slideViewPr>
    <p:cSldViewPr>
      <p:cViewPr varScale="1">
        <p:scale>
          <a:sx n="109" d="100"/>
          <a:sy n="109" d="100"/>
        </p:scale>
        <p:origin x="3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323B-3BBC-4678-ADD7-2FF57019A6B7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E5C8-796C-4E89-8C09-365A74A6A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58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323B-3BBC-4678-ADD7-2FF57019A6B7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E5C8-796C-4E89-8C09-365A74A6A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655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323B-3BBC-4678-ADD7-2FF57019A6B7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E5C8-796C-4E89-8C09-365A74A6A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27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323B-3BBC-4678-ADD7-2FF57019A6B7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E5C8-796C-4E89-8C09-365A74A6A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110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323B-3BBC-4678-ADD7-2FF57019A6B7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E5C8-796C-4E89-8C09-365A74A6A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035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323B-3BBC-4678-ADD7-2FF57019A6B7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E5C8-796C-4E89-8C09-365A74A6A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054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323B-3BBC-4678-ADD7-2FF57019A6B7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E5C8-796C-4E89-8C09-365A74A6A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00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323B-3BBC-4678-ADD7-2FF57019A6B7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E5C8-796C-4E89-8C09-365A74A6A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93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323B-3BBC-4678-ADD7-2FF57019A6B7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E5C8-796C-4E89-8C09-365A74A6A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84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323B-3BBC-4678-ADD7-2FF57019A6B7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E5C8-796C-4E89-8C09-365A74A6A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778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C323B-3BBC-4678-ADD7-2FF57019A6B7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3E5C8-796C-4E89-8C09-365A74A6A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997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C323B-3BBC-4678-ADD7-2FF57019A6B7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3E5C8-796C-4E89-8C09-365A74A6A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80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2286000"/>
            <a:ext cx="6955750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onsolas" panose="020B0609020204030204" pitchFamily="49" charset="0"/>
              </a:rPr>
              <a:t>TheText</a:t>
            </a:r>
            <a:r>
              <a:rPr lang="en-US" sz="2000" dirty="0" smtClean="0">
                <a:latin typeface="Consolas" panose="020B0609020204030204" pitchFamily="49" charset="0"/>
              </a:rPr>
              <a:t>=“…&lt;</a:t>
            </a:r>
            <a:r>
              <a:rPr lang="en-US" sz="2000" dirty="0">
                <a:latin typeface="Consolas" panose="020B0609020204030204" pitchFamily="49" charset="0"/>
              </a:rPr>
              <a:t>latitude</a:t>
            </a:r>
            <a:r>
              <a:rPr lang="en-US" sz="2000" dirty="0" smtClean="0">
                <a:latin typeface="Consolas" panose="020B0609020204030204" pitchFamily="49" charset="0"/>
              </a:rPr>
              <a:t>&gt;-40.1234&lt;/latitude&gt;…”</a:t>
            </a:r>
          </a:p>
          <a:p>
            <a:endParaRPr lang="en-US" sz="2000" dirty="0">
              <a:latin typeface="Consolas" panose="020B0609020204030204" pitchFamily="49" charset="0"/>
            </a:endParaRPr>
          </a:p>
          <a:p>
            <a:r>
              <a:rPr lang="en-US" sz="2000" dirty="0" err="1" smtClean="0">
                <a:latin typeface="Consolas" panose="020B0609020204030204" pitchFamily="49" charset="0"/>
              </a:rPr>
              <a:t>StartIndex</a:t>
            </a:r>
            <a:r>
              <a:rPr lang="en-US" sz="2000" dirty="0" smtClean="0">
                <a:latin typeface="Consolas" panose="020B0609020204030204" pitchFamily="49" charset="0"/>
              </a:rPr>
              <a:t>=</a:t>
            </a:r>
            <a:r>
              <a:rPr lang="en-US" sz="2000" dirty="0" err="1" smtClean="0">
                <a:latin typeface="Consolas" panose="020B0609020204030204" pitchFamily="49" charset="0"/>
              </a:rPr>
              <a:t>TheText.find</a:t>
            </a:r>
            <a:r>
              <a:rPr lang="en-US" sz="2000" dirty="0" smtClean="0">
                <a:latin typeface="Consolas" panose="020B0609020204030204" pitchFamily="49" charset="0"/>
              </a:rPr>
              <a:t>(“&lt;latitude&gt;”)</a:t>
            </a:r>
          </a:p>
          <a:p>
            <a:endParaRPr lang="en-US" sz="2000" dirty="0" smtClean="0">
              <a:latin typeface="Consolas" panose="020B0609020204030204" pitchFamily="49" charset="0"/>
            </a:endParaRPr>
          </a:p>
          <a:p>
            <a:r>
              <a:rPr lang="en-US" sz="2000" dirty="0" smtClean="0">
                <a:latin typeface="Consolas" panose="020B0609020204030204" pitchFamily="49" charset="0"/>
              </a:rPr>
              <a:t>Length=</a:t>
            </a:r>
            <a:r>
              <a:rPr lang="en-US" sz="2000" dirty="0" err="1" smtClean="0">
                <a:latin typeface="Consolas" panose="020B0609020204030204" pitchFamily="49" charset="0"/>
              </a:rPr>
              <a:t>len</a:t>
            </a:r>
            <a:r>
              <a:rPr lang="en-US" sz="2000" dirty="0" smtClean="0">
                <a:latin typeface="Consolas" panose="020B0609020204030204" pitchFamily="49" charset="0"/>
              </a:rPr>
              <a:t>(“&lt;</a:t>
            </a:r>
            <a:r>
              <a:rPr lang="en-US" sz="2000" dirty="0">
                <a:latin typeface="Consolas" panose="020B0609020204030204" pitchFamily="49" charset="0"/>
              </a:rPr>
              <a:t>latitude</a:t>
            </a:r>
            <a:r>
              <a:rPr lang="en-US" sz="2000" dirty="0" smtClean="0">
                <a:latin typeface="Consolas" panose="020B0609020204030204" pitchFamily="49" charset="0"/>
              </a:rPr>
              <a:t>&gt;”)</a:t>
            </a:r>
          </a:p>
          <a:p>
            <a:endParaRPr lang="en-US" sz="2000" dirty="0" smtClean="0">
              <a:latin typeface="Consolas" panose="020B0609020204030204" pitchFamily="49" charset="0"/>
            </a:endParaRPr>
          </a:p>
          <a:p>
            <a:r>
              <a:rPr lang="en-US" sz="2000" dirty="0" err="1" smtClean="0">
                <a:latin typeface="Consolas" panose="020B0609020204030204" pitchFamily="49" charset="0"/>
              </a:rPr>
              <a:t>EndIndex</a:t>
            </a:r>
            <a:r>
              <a:rPr lang="en-US" sz="2000" dirty="0" smtClean="0">
                <a:latin typeface="Consolas" panose="020B0609020204030204" pitchFamily="49" charset="0"/>
              </a:rPr>
              <a:t>=</a:t>
            </a:r>
            <a:r>
              <a:rPr lang="en-US" sz="2000" dirty="0" err="1" smtClean="0">
                <a:latin typeface="Consolas" panose="020B0609020204030204" pitchFamily="49" charset="0"/>
              </a:rPr>
              <a:t>TheText.find</a:t>
            </a:r>
            <a:r>
              <a:rPr lang="en-US" sz="2000" dirty="0" smtClean="0">
                <a:latin typeface="Consolas" panose="020B0609020204030204" pitchFamily="49" charset="0"/>
              </a:rPr>
              <a:t>(“&lt;/latitude</a:t>
            </a:r>
            <a:r>
              <a:rPr lang="en-US" sz="2000" dirty="0">
                <a:latin typeface="Consolas" panose="020B0609020204030204" pitchFamily="49" charset="0"/>
              </a:rPr>
              <a:t>&gt;”)</a:t>
            </a:r>
          </a:p>
          <a:p>
            <a:endParaRPr lang="en-US" sz="2000" dirty="0" smtClean="0">
              <a:latin typeface="Consolas" panose="020B0609020204030204" pitchFamily="49" charset="0"/>
            </a:endParaRPr>
          </a:p>
          <a:p>
            <a:r>
              <a:rPr lang="en-US" sz="2000" dirty="0" err="1" smtClean="0">
                <a:latin typeface="Consolas" panose="020B0609020204030204" pitchFamily="49" charset="0"/>
              </a:rPr>
              <a:t>LatitudeText</a:t>
            </a:r>
            <a:r>
              <a:rPr lang="en-US" sz="2000" dirty="0" smtClean="0">
                <a:latin typeface="Consolas" panose="020B0609020204030204" pitchFamily="49" charset="0"/>
              </a:rPr>
              <a:t>=</a:t>
            </a:r>
            <a:r>
              <a:rPr lang="en-US" sz="2000" dirty="0" err="1" smtClean="0">
                <a:latin typeface="Consolas" panose="020B0609020204030204" pitchFamily="49" charset="0"/>
              </a:rPr>
              <a:t>TheText</a:t>
            </a:r>
            <a:r>
              <a:rPr lang="en-US" sz="2000" dirty="0" smtClean="0">
                <a:latin typeface="Consolas" panose="020B0609020204030204" pitchFamily="49" charset="0"/>
              </a:rPr>
              <a:t>[</a:t>
            </a:r>
            <a:r>
              <a:rPr lang="en-US" sz="2000" dirty="0" err="1" smtClean="0">
                <a:latin typeface="Consolas" panose="020B0609020204030204" pitchFamily="49" charset="0"/>
              </a:rPr>
              <a:t>StartIndex+Length:EndIndex</a:t>
            </a:r>
            <a:r>
              <a:rPr lang="en-US" sz="2000" dirty="0" smtClean="0">
                <a:latin typeface="Consolas" panose="020B0609020204030204" pitchFamily="49" charset="0"/>
              </a:rPr>
              <a:t>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9800" y="1219200"/>
            <a:ext cx="1144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StartIndex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778370" y="1591408"/>
            <a:ext cx="8792" cy="720969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819400" y="2057400"/>
            <a:ext cx="1295400" cy="0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124200" y="1676400"/>
            <a:ext cx="82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Length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164623" y="1600255"/>
            <a:ext cx="3928" cy="723845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810000" y="1219200"/>
            <a:ext cx="2005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StartIndex</a:t>
            </a:r>
            <a:r>
              <a:rPr lang="en-US" dirty="0" smtClean="0"/>
              <a:t> + Length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21" idx="2"/>
          </p:cNvCxnSpPr>
          <p:nvPr/>
        </p:nvCxnSpPr>
        <p:spPr>
          <a:xfrm>
            <a:off x="5251019" y="1969532"/>
            <a:ext cx="6781" cy="354513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724400" y="1600200"/>
            <a:ext cx="1053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EndIndex</a:t>
            </a:r>
            <a:endParaRPr lang="en-US" dirty="0"/>
          </a:p>
        </p:txBody>
      </p:sp>
      <p:sp>
        <p:nvSpPr>
          <p:cNvPr id="24" name="Freeform 23"/>
          <p:cNvSpPr/>
          <p:nvPr/>
        </p:nvSpPr>
        <p:spPr>
          <a:xfrm>
            <a:off x="5882055" y="1793631"/>
            <a:ext cx="2268684" cy="2971800"/>
          </a:xfrm>
          <a:custGeom>
            <a:avLst/>
            <a:gdLst>
              <a:gd name="connsiteX0" fmla="*/ 0 w 2552324"/>
              <a:gd name="connsiteY0" fmla="*/ 0 h 2998177"/>
              <a:gd name="connsiteX1" fmla="*/ 2479431 w 2552324"/>
              <a:gd name="connsiteY1" fmla="*/ 2057400 h 2998177"/>
              <a:gd name="connsiteX2" fmla="*/ 1943100 w 2552324"/>
              <a:gd name="connsiteY2" fmla="*/ 2998177 h 2998177"/>
              <a:gd name="connsiteX3" fmla="*/ 1943100 w 2552324"/>
              <a:gd name="connsiteY3" fmla="*/ 2998177 h 2998177"/>
              <a:gd name="connsiteX4" fmla="*/ 1943100 w 2552324"/>
              <a:gd name="connsiteY4" fmla="*/ 2998177 h 2998177"/>
              <a:gd name="connsiteX0" fmla="*/ 0 w 2552324"/>
              <a:gd name="connsiteY0" fmla="*/ 0 h 2998177"/>
              <a:gd name="connsiteX1" fmla="*/ 2479431 w 2552324"/>
              <a:gd name="connsiteY1" fmla="*/ 2057400 h 2998177"/>
              <a:gd name="connsiteX2" fmla="*/ 1943100 w 2552324"/>
              <a:gd name="connsiteY2" fmla="*/ 2998177 h 2998177"/>
              <a:gd name="connsiteX3" fmla="*/ 1943100 w 2552324"/>
              <a:gd name="connsiteY3" fmla="*/ 2998177 h 2998177"/>
              <a:gd name="connsiteX4" fmla="*/ 1943100 w 2552324"/>
              <a:gd name="connsiteY4" fmla="*/ 2998177 h 2998177"/>
              <a:gd name="connsiteX0" fmla="*/ 0 w 1943100"/>
              <a:gd name="connsiteY0" fmla="*/ 0 h 2998177"/>
              <a:gd name="connsiteX1" fmla="*/ 1943100 w 1943100"/>
              <a:gd name="connsiteY1" fmla="*/ 2998177 h 2998177"/>
              <a:gd name="connsiteX2" fmla="*/ 1943100 w 1943100"/>
              <a:gd name="connsiteY2" fmla="*/ 2998177 h 2998177"/>
              <a:gd name="connsiteX3" fmla="*/ 1943100 w 1943100"/>
              <a:gd name="connsiteY3" fmla="*/ 2998177 h 2998177"/>
              <a:gd name="connsiteX0" fmla="*/ 0 w 2056489"/>
              <a:gd name="connsiteY0" fmla="*/ 0 h 2998177"/>
              <a:gd name="connsiteX1" fmla="*/ 1943100 w 2056489"/>
              <a:gd name="connsiteY1" fmla="*/ 2998177 h 2998177"/>
              <a:gd name="connsiteX2" fmla="*/ 1943100 w 2056489"/>
              <a:gd name="connsiteY2" fmla="*/ 2998177 h 2998177"/>
              <a:gd name="connsiteX3" fmla="*/ 1943100 w 2056489"/>
              <a:gd name="connsiteY3" fmla="*/ 2998177 h 2998177"/>
              <a:gd name="connsiteX0" fmla="*/ 0 w 2239470"/>
              <a:gd name="connsiteY0" fmla="*/ 0 h 2998177"/>
              <a:gd name="connsiteX1" fmla="*/ 1943100 w 2239470"/>
              <a:gd name="connsiteY1" fmla="*/ 2998177 h 2998177"/>
              <a:gd name="connsiteX2" fmla="*/ 1943100 w 2239470"/>
              <a:gd name="connsiteY2" fmla="*/ 2998177 h 2998177"/>
              <a:gd name="connsiteX3" fmla="*/ 1943100 w 2239470"/>
              <a:gd name="connsiteY3" fmla="*/ 2998177 h 2998177"/>
              <a:gd name="connsiteX0" fmla="*/ 0 w 2239470"/>
              <a:gd name="connsiteY0" fmla="*/ 0 h 2998177"/>
              <a:gd name="connsiteX1" fmla="*/ 1943100 w 2239470"/>
              <a:gd name="connsiteY1" fmla="*/ 2998177 h 2998177"/>
              <a:gd name="connsiteX2" fmla="*/ 1943100 w 2239470"/>
              <a:gd name="connsiteY2" fmla="*/ 2998177 h 2998177"/>
              <a:gd name="connsiteX3" fmla="*/ 1652954 w 2239470"/>
              <a:gd name="connsiteY3" fmla="*/ 2971800 h 2998177"/>
              <a:gd name="connsiteX0" fmla="*/ 0 w 2239470"/>
              <a:gd name="connsiteY0" fmla="*/ 0 h 2998177"/>
              <a:gd name="connsiteX1" fmla="*/ 1943100 w 2239470"/>
              <a:gd name="connsiteY1" fmla="*/ 2998177 h 2998177"/>
              <a:gd name="connsiteX2" fmla="*/ 1943100 w 2239470"/>
              <a:gd name="connsiteY2" fmla="*/ 2998177 h 2998177"/>
              <a:gd name="connsiteX0" fmla="*/ 0 w 2023440"/>
              <a:gd name="connsiteY0" fmla="*/ 0 h 3213539"/>
              <a:gd name="connsiteX1" fmla="*/ 1943100 w 2023440"/>
              <a:gd name="connsiteY1" fmla="*/ 2998177 h 3213539"/>
              <a:gd name="connsiteX2" fmla="*/ 1617784 w 2023440"/>
              <a:gd name="connsiteY2" fmla="*/ 2971800 h 3213539"/>
              <a:gd name="connsiteX0" fmla="*/ 0 w 1617784"/>
              <a:gd name="connsiteY0" fmla="*/ 0 h 2971800"/>
              <a:gd name="connsiteX1" fmla="*/ 1617784 w 1617784"/>
              <a:gd name="connsiteY1" fmla="*/ 2971800 h 2971800"/>
              <a:gd name="connsiteX0" fmla="*/ 0 w 1908950"/>
              <a:gd name="connsiteY0" fmla="*/ 0 h 2971800"/>
              <a:gd name="connsiteX1" fmla="*/ 1617784 w 1908950"/>
              <a:gd name="connsiteY1" fmla="*/ 2971800 h 2971800"/>
              <a:gd name="connsiteX0" fmla="*/ 0 w 2268684"/>
              <a:gd name="connsiteY0" fmla="*/ 0 h 2971800"/>
              <a:gd name="connsiteX1" fmla="*/ 1617784 w 2268684"/>
              <a:gd name="connsiteY1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268684" h="2971800">
                <a:moveTo>
                  <a:pt x="0" y="0"/>
                </a:moveTo>
                <a:cubicBezTo>
                  <a:pt x="2640623" y="357554"/>
                  <a:pt x="2678723" y="2033954"/>
                  <a:pt x="1617784" y="2971800"/>
                </a:cubicBezTo>
              </a:path>
            </a:pathLst>
          </a:custGeom>
          <a:noFill/>
          <a:ln w="25400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5521569" y="1354016"/>
            <a:ext cx="3191637" cy="4288970"/>
          </a:xfrm>
          <a:custGeom>
            <a:avLst/>
            <a:gdLst>
              <a:gd name="connsiteX0" fmla="*/ 727544 w 3700613"/>
              <a:gd name="connsiteY0" fmla="*/ 0 h 3969022"/>
              <a:gd name="connsiteX1" fmla="*/ 3699344 w 3700613"/>
              <a:gd name="connsiteY1" fmla="*/ 2329962 h 3969022"/>
              <a:gd name="connsiteX2" fmla="*/ 419813 w 3700613"/>
              <a:gd name="connsiteY2" fmla="*/ 3842239 h 3969022"/>
              <a:gd name="connsiteX3" fmla="*/ 147252 w 3700613"/>
              <a:gd name="connsiteY3" fmla="*/ 3780692 h 3969022"/>
              <a:gd name="connsiteX0" fmla="*/ 307731 w 3280800"/>
              <a:gd name="connsiteY0" fmla="*/ 0 h 3842239"/>
              <a:gd name="connsiteX1" fmla="*/ 3279531 w 3280800"/>
              <a:gd name="connsiteY1" fmla="*/ 2329962 h 3842239"/>
              <a:gd name="connsiteX2" fmla="*/ 0 w 3280800"/>
              <a:gd name="connsiteY2" fmla="*/ 3842239 h 3842239"/>
              <a:gd name="connsiteX0" fmla="*/ 307731 w 3280800"/>
              <a:gd name="connsiteY0" fmla="*/ 0 h 4139964"/>
              <a:gd name="connsiteX1" fmla="*/ 3279531 w 3280800"/>
              <a:gd name="connsiteY1" fmla="*/ 2329962 h 4139964"/>
              <a:gd name="connsiteX2" fmla="*/ 0 w 3280800"/>
              <a:gd name="connsiteY2" fmla="*/ 3842239 h 4139964"/>
              <a:gd name="connsiteX0" fmla="*/ 307731 w 3294809"/>
              <a:gd name="connsiteY0" fmla="*/ 0 h 4198745"/>
              <a:gd name="connsiteX1" fmla="*/ 3279531 w 3294809"/>
              <a:gd name="connsiteY1" fmla="*/ 2329962 h 4198745"/>
              <a:gd name="connsiteX2" fmla="*/ 0 w 3294809"/>
              <a:gd name="connsiteY2" fmla="*/ 3842239 h 4198745"/>
              <a:gd name="connsiteX0" fmla="*/ 307731 w 3283694"/>
              <a:gd name="connsiteY0" fmla="*/ 0 h 4232006"/>
              <a:gd name="connsiteX1" fmla="*/ 3279531 w 3283694"/>
              <a:gd name="connsiteY1" fmla="*/ 2329962 h 4232006"/>
              <a:gd name="connsiteX2" fmla="*/ 0 w 3283694"/>
              <a:gd name="connsiteY2" fmla="*/ 3842239 h 4232006"/>
              <a:gd name="connsiteX0" fmla="*/ 298939 w 3280724"/>
              <a:gd name="connsiteY0" fmla="*/ 0 h 4131024"/>
              <a:gd name="connsiteX1" fmla="*/ 3279531 w 3280724"/>
              <a:gd name="connsiteY1" fmla="*/ 2321170 h 4131024"/>
              <a:gd name="connsiteX2" fmla="*/ 0 w 3280724"/>
              <a:gd name="connsiteY2" fmla="*/ 3833447 h 4131024"/>
              <a:gd name="connsiteX0" fmla="*/ 298939 w 3281319"/>
              <a:gd name="connsiteY0" fmla="*/ 0 h 4131024"/>
              <a:gd name="connsiteX1" fmla="*/ 3279531 w 3281319"/>
              <a:gd name="connsiteY1" fmla="*/ 2321170 h 4131024"/>
              <a:gd name="connsiteX2" fmla="*/ 0 w 3281319"/>
              <a:gd name="connsiteY2" fmla="*/ 3833447 h 4131024"/>
              <a:gd name="connsiteX0" fmla="*/ 298939 w 3279558"/>
              <a:gd name="connsiteY0" fmla="*/ 0 h 4212273"/>
              <a:gd name="connsiteX1" fmla="*/ 3279531 w 3279558"/>
              <a:gd name="connsiteY1" fmla="*/ 2321170 h 4212273"/>
              <a:gd name="connsiteX2" fmla="*/ 0 w 3279558"/>
              <a:gd name="connsiteY2" fmla="*/ 3833447 h 4212273"/>
              <a:gd name="connsiteX0" fmla="*/ 298939 w 3191637"/>
              <a:gd name="connsiteY0" fmla="*/ 0 h 4207926"/>
              <a:gd name="connsiteX1" fmla="*/ 3191608 w 3191637"/>
              <a:gd name="connsiteY1" fmla="*/ 2294793 h 4207926"/>
              <a:gd name="connsiteX2" fmla="*/ 0 w 3191637"/>
              <a:gd name="connsiteY2" fmla="*/ 3833447 h 4207926"/>
              <a:gd name="connsiteX0" fmla="*/ 298939 w 3191637"/>
              <a:gd name="connsiteY0" fmla="*/ 0 h 4202834"/>
              <a:gd name="connsiteX1" fmla="*/ 3191608 w 3191637"/>
              <a:gd name="connsiteY1" fmla="*/ 2294793 h 4202834"/>
              <a:gd name="connsiteX2" fmla="*/ 0 w 3191637"/>
              <a:gd name="connsiteY2" fmla="*/ 3833447 h 4202834"/>
              <a:gd name="connsiteX0" fmla="*/ 298939 w 3191637"/>
              <a:gd name="connsiteY0" fmla="*/ 0 h 4150946"/>
              <a:gd name="connsiteX1" fmla="*/ 3191608 w 3191637"/>
              <a:gd name="connsiteY1" fmla="*/ 2294793 h 4150946"/>
              <a:gd name="connsiteX2" fmla="*/ 0 w 3191637"/>
              <a:gd name="connsiteY2" fmla="*/ 3833447 h 4150946"/>
              <a:gd name="connsiteX0" fmla="*/ 298939 w 3191637"/>
              <a:gd name="connsiteY0" fmla="*/ 0 h 4288970"/>
              <a:gd name="connsiteX1" fmla="*/ 3191608 w 3191637"/>
              <a:gd name="connsiteY1" fmla="*/ 2294793 h 4288970"/>
              <a:gd name="connsiteX2" fmla="*/ 0 w 3191637"/>
              <a:gd name="connsiteY2" fmla="*/ 3833447 h 4288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91637" h="4288970">
                <a:moveTo>
                  <a:pt x="298939" y="0"/>
                </a:moveTo>
                <a:cubicBezTo>
                  <a:pt x="2338021" y="97448"/>
                  <a:pt x="3197469" y="1031631"/>
                  <a:pt x="3191608" y="2294793"/>
                </a:cubicBezTo>
                <a:cubicBezTo>
                  <a:pt x="3185747" y="3557955"/>
                  <a:pt x="1726223" y="5059974"/>
                  <a:pt x="0" y="3833447"/>
                </a:cubicBezTo>
              </a:path>
            </a:pathLst>
          </a:custGeom>
          <a:noFill/>
          <a:ln w="25400">
            <a:solidFill>
              <a:schemeClr val="tx1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447800" y="5410200"/>
            <a:ext cx="2472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LatitudeText</a:t>
            </a:r>
            <a:r>
              <a:rPr lang="en-US" dirty="0" smtClean="0"/>
              <a:t>=“-40.1234”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666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1199</TotalTime>
  <Words>32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Consolas</vt:lpstr>
      <vt:lpstr>Office Theme</vt:lpstr>
      <vt:lpstr>PowerPoint Presentation</vt:lpstr>
    </vt:vector>
  </TitlesOfParts>
  <Company>Humboldt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5</cp:revision>
  <dcterms:created xsi:type="dcterms:W3CDTF">2017-02-07T20:57:07Z</dcterms:created>
  <dcterms:modified xsi:type="dcterms:W3CDTF">2017-02-08T16:57:03Z</dcterms:modified>
</cp:coreProperties>
</file>