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1308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5776F-E760-46CF-97AF-ED030D5FAF32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1C941-C555-4C9A-9A4C-79E5BEAC5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412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5776F-E760-46CF-97AF-ED030D5FAF32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1C941-C555-4C9A-9A4C-79E5BEAC5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096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5776F-E760-46CF-97AF-ED030D5FAF32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1C941-C555-4C9A-9A4C-79E5BEAC5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604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5776F-E760-46CF-97AF-ED030D5FAF32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1C941-C555-4C9A-9A4C-79E5BEAC5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048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5776F-E760-46CF-97AF-ED030D5FAF32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1C941-C555-4C9A-9A4C-79E5BEAC5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579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5776F-E760-46CF-97AF-ED030D5FAF32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1C941-C555-4C9A-9A4C-79E5BEAC5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93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5776F-E760-46CF-97AF-ED030D5FAF32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1C941-C555-4C9A-9A4C-79E5BEAC5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240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5776F-E760-46CF-97AF-ED030D5FAF32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1C941-C555-4C9A-9A4C-79E5BEAC5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366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5776F-E760-46CF-97AF-ED030D5FAF32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1C941-C555-4C9A-9A4C-79E5BEAC5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019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5776F-E760-46CF-97AF-ED030D5FAF32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1C941-C555-4C9A-9A4C-79E5BEAC5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646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5776F-E760-46CF-97AF-ED030D5FAF32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1C941-C555-4C9A-9A4C-79E5BEAC5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365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F5776F-E760-46CF-97AF-ED030D5FAF32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91C941-C555-4C9A-9A4C-79E5BEAC5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62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Rectangle 62"/>
          <p:cNvSpPr/>
          <p:nvPr/>
        </p:nvSpPr>
        <p:spPr>
          <a:xfrm>
            <a:off x="457200" y="457200"/>
            <a:ext cx="7924800" cy="5410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837406" y="5023555"/>
            <a:ext cx="1828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Input Files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581400" y="2895600"/>
            <a:ext cx="18288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Python Script1</a:t>
            </a:r>
          </a:p>
          <a:p>
            <a:pPr algn="ctr"/>
            <a:r>
              <a:rPr lang="en-US" sz="1600" dirty="0" smtClean="0"/>
              <a:t>- Spatial Data</a:t>
            </a:r>
            <a:endParaRPr lang="en-US" sz="1600" dirty="0"/>
          </a:p>
        </p:txBody>
      </p:sp>
      <p:sp>
        <p:nvSpPr>
          <p:cNvPr id="7" name="Rectangle 6"/>
          <p:cNvSpPr/>
          <p:nvPr/>
        </p:nvSpPr>
        <p:spPr>
          <a:xfrm>
            <a:off x="3581400" y="1752600"/>
            <a:ext cx="1828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Tool</a:t>
            </a:r>
          </a:p>
          <a:p>
            <a:pPr algn="ctr"/>
            <a:r>
              <a:rPr lang="en-US" dirty="0" smtClean="0"/>
              <a:t>- Parameters</a:t>
            </a:r>
            <a:endParaRPr lang="en-US" dirty="0"/>
          </a:p>
        </p:txBody>
      </p:sp>
      <p:cxnSp>
        <p:nvCxnSpPr>
          <p:cNvPr id="9" name="Elbow Connector 8"/>
          <p:cNvCxnSpPr>
            <a:stCxn id="7" idx="2"/>
            <a:endCxn id="6" idx="0"/>
          </p:cNvCxnSpPr>
          <p:nvPr/>
        </p:nvCxnSpPr>
        <p:spPr>
          <a:xfrm rot="5400000">
            <a:off x="4267200" y="2667000"/>
            <a:ext cx="457200" cy="12700"/>
          </a:xfrm>
          <a:prstGeom prst="bentConnector3">
            <a:avLst>
              <a:gd name="adj1" fmla="val 50000"/>
            </a:avLst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hape 19"/>
          <p:cNvCxnSpPr>
            <a:stCxn id="6" idx="1"/>
            <a:endCxn id="4" idx="0"/>
          </p:cNvCxnSpPr>
          <p:nvPr/>
        </p:nvCxnSpPr>
        <p:spPr>
          <a:xfrm rot="10800000" flipV="1">
            <a:off x="1751806" y="3200399"/>
            <a:ext cx="1829594" cy="1823155"/>
          </a:xfrm>
          <a:prstGeom prst="bentConnector2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3582194" y="5029200"/>
            <a:ext cx="1828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172200" y="5021335"/>
            <a:ext cx="1828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Output Files</a:t>
            </a:r>
            <a:endParaRPr lang="en-US" dirty="0"/>
          </a:p>
        </p:txBody>
      </p:sp>
      <p:cxnSp>
        <p:nvCxnSpPr>
          <p:cNvPr id="16" name="Shape 19"/>
          <p:cNvCxnSpPr>
            <a:stCxn id="6" idx="2"/>
            <a:endCxn id="27" idx="0"/>
          </p:cNvCxnSpPr>
          <p:nvPr/>
        </p:nvCxnSpPr>
        <p:spPr>
          <a:xfrm rot="16200000" flipH="1">
            <a:off x="4286251" y="3714749"/>
            <a:ext cx="419893" cy="794"/>
          </a:xfrm>
          <a:prstGeom prst="bentConnector3">
            <a:avLst>
              <a:gd name="adj1" fmla="val 50000"/>
            </a:avLst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lbow Connector 16"/>
          <p:cNvCxnSpPr>
            <a:stCxn id="15" idx="0"/>
            <a:endCxn id="27" idx="3"/>
          </p:cNvCxnSpPr>
          <p:nvPr/>
        </p:nvCxnSpPr>
        <p:spPr>
          <a:xfrm rot="16200000" flipV="1">
            <a:off x="5861519" y="3796254"/>
            <a:ext cx="774556" cy="1675606"/>
          </a:xfrm>
          <a:prstGeom prst="bentConnector2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/>
          <p:cNvCxnSpPr>
            <a:stCxn id="27" idx="2"/>
            <a:endCxn id="14" idx="0"/>
          </p:cNvCxnSpPr>
          <p:nvPr/>
        </p:nvCxnSpPr>
        <p:spPr>
          <a:xfrm rot="5400000">
            <a:off x="4266226" y="4798832"/>
            <a:ext cx="460736" cy="12700"/>
          </a:xfrm>
          <a:prstGeom prst="bentConnector3">
            <a:avLst>
              <a:gd name="adj1" fmla="val 50000"/>
            </a:avLst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4" idx="3"/>
            <a:endCxn id="14" idx="1"/>
          </p:cNvCxnSpPr>
          <p:nvPr/>
        </p:nvCxnSpPr>
        <p:spPr>
          <a:xfrm>
            <a:off x="2666206" y="5290255"/>
            <a:ext cx="915988" cy="5645"/>
          </a:xfrm>
          <a:prstGeom prst="bentConnector3">
            <a:avLst>
              <a:gd name="adj1" fmla="val 50000"/>
            </a:avLst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14" idx="3"/>
            <a:endCxn id="15" idx="1"/>
          </p:cNvCxnSpPr>
          <p:nvPr/>
        </p:nvCxnSpPr>
        <p:spPr>
          <a:xfrm flipV="1">
            <a:off x="5410994" y="5288035"/>
            <a:ext cx="761206" cy="7865"/>
          </a:xfrm>
          <a:prstGeom prst="bentConnector3">
            <a:avLst>
              <a:gd name="adj1" fmla="val 50000"/>
            </a:avLst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3581400" y="762000"/>
            <a:ext cx="1828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ArcMap</a:t>
            </a:r>
            <a:endParaRPr lang="en-US" dirty="0"/>
          </a:p>
        </p:txBody>
      </p:sp>
      <p:cxnSp>
        <p:nvCxnSpPr>
          <p:cNvPr id="24" name="Elbow Connector 23"/>
          <p:cNvCxnSpPr>
            <a:stCxn id="23" idx="2"/>
            <a:endCxn id="7" idx="0"/>
          </p:cNvCxnSpPr>
          <p:nvPr/>
        </p:nvCxnSpPr>
        <p:spPr>
          <a:xfrm rot="5400000">
            <a:off x="4267200" y="1524000"/>
            <a:ext cx="457200" cy="12700"/>
          </a:xfrm>
          <a:prstGeom prst="bentConnector3">
            <a:avLst>
              <a:gd name="adj1" fmla="val 50000"/>
            </a:avLst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3582194" y="3925093"/>
            <a:ext cx="1828800" cy="6433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Python Script2</a:t>
            </a:r>
          </a:p>
          <a:p>
            <a:pPr algn="ctr"/>
            <a:r>
              <a:rPr lang="en-US" dirty="0" smtClean="0"/>
              <a:t>- Display Results</a:t>
            </a:r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4506897" y="3565537"/>
            <a:ext cx="10105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Subprocess</a:t>
            </a:r>
            <a:endParaRPr lang="en-US" sz="1400" dirty="0"/>
          </a:p>
        </p:txBody>
      </p:sp>
      <p:sp>
        <p:nvSpPr>
          <p:cNvPr id="61" name="TextBox 60"/>
          <p:cNvSpPr txBox="1"/>
          <p:nvPr/>
        </p:nvSpPr>
        <p:spPr>
          <a:xfrm>
            <a:off x="4495800" y="4651293"/>
            <a:ext cx="10105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Subprocess</a:t>
            </a:r>
            <a:endParaRPr lang="en-US" sz="1400" dirty="0"/>
          </a:p>
        </p:txBody>
      </p:sp>
      <p:sp>
        <p:nvSpPr>
          <p:cNvPr id="62" name="TextBox 61"/>
          <p:cNvSpPr txBox="1"/>
          <p:nvPr/>
        </p:nvSpPr>
        <p:spPr>
          <a:xfrm>
            <a:off x="5442066" y="3046511"/>
            <a:ext cx="14936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ArcGIS Python 2.6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49098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81400" y="2895600"/>
            <a:ext cx="18288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ArcGIS</a:t>
            </a:r>
            <a:endParaRPr lang="en-US" sz="1600" dirty="0"/>
          </a:p>
        </p:txBody>
      </p:sp>
      <p:sp>
        <p:nvSpPr>
          <p:cNvPr id="3" name="Rectangle 2"/>
          <p:cNvSpPr/>
          <p:nvPr/>
        </p:nvSpPr>
        <p:spPr>
          <a:xfrm>
            <a:off x="3581400" y="1752600"/>
            <a:ext cx="1828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arcpy</a:t>
            </a:r>
            <a:endParaRPr lang="en-US" dirty="0"/>
          </a:p>
        </p:txBody>
      </p:sp>
      <p:cxnSp>
        <p:nvCxnSpPr>
          <p:cNvPr id="4" name="Elbow Connector 3"/>
          <p:cNvCxnSpPr>
            <a:stCxn id="3" idx="2"/>
            <a:endCxn id="2" idx="0"/>
          </p:cNvCxnSpPr>
          <p:nvPr/>
        </p:nvCxnSpPr>
        <p:spPr>
          <a:xfrm rot="5400000">
            <a:off x="4267200" y="2667000"/>
            <a:ext cx="457200" cy="12700"/>
          </a:xfrm>
          <a:prstGeom prst="bentConnector3">
            <a:avLst>
              <a:gd name="adj1" fmla="val 50000"/>
            </a:avLst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3581400" y="762000"/>
            <a:ext cx="1828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Your Script</a:t>
            </a:r>
            <a:endParaRPr lang="en-US" dirty="0"/>
          </a:p>
        </p:txBody>
      </p:sp>
      <p:cxnSp>
        <p:nvCxnSpPr>
          <p:cNvPr id="6" name="Elbow Connector 5"/>
          <p:cNvCxnSpPr>
            <a:stCxn id="5" idx="2"/>
            <a:endCxn id="3" idx="0"/>
          </p:cNvCxnSpPr>
          <p:nvPr/>
        </p:nvCxnSpPr>
        <p:spPr>
          <a:xfrm rot="5400000">
            <a:off x="4267200" y="1524000"/>
            <a:ext cx="457200" cy="12700"/>
          </a:xfrm>
          <a:prstGeom prst="bentConnector3">
            <a:avLst>
              <a:gd name="adj1" fmla="val 50000"/>
            </a:avLst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9374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0600" y="4953000"/>
            <a:ext cx="1828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ArcGIS</a:t>
            </a:r>
            <a:endParaRPr lang="en-US" sz="1600" dirty="0"/>
          </a:p>
        </p:txBody>
      </p:sp>
      <p:sp>
        <p:nvSpPr>
          <p:cNvPr id="3" name="Rectangle 2"/>
          <p:cNvSpPr/>
          <p:nvPr/>
        </p:nvSpPr>
        <p:spPr>
          <a:xfrm>
            <a:off x="990600" y="3962400"/>
            <a:ext cx="1828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arcpy</a:t>
            </a:r>
            <a:endParaRPr lang="en-US" dirty="0"/>
          </a:p>
        </p:txBody>
      </p:sp>
      <p:cxnSp>
        <p:nvCxnSpPr>
          <p:cNvPr id="4" name="Elbow Connector 3"/>
          <p:cNvCxnSpPr>
            <a:stCxn id="3" idx="2"/>
            <a:endCxn id="2" idx="0"/>
          </p:cNvCxnSpPr>
          <p:nvPr/>
        </p:nvCxnSpPr>
        <p:spPr>
          <a:xfrm rot="5400000">
            <a:off x="1676400" y="4724400"/>
            <a:ext cx="457200" cy="12700"/>
          </a:xfrm>
          <a:prstGeom prst="bentConnector3">
            <a:avLst>
              <a:gd name="adj1" fmla="val 50000"/>
            </a:avLst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3581400" y="762000"/>
            <a:ext cx="1828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Your Script</a:t>
            </a:r>
            <a:endParaRPr lang="en-US" dirty="0"/>
          </a:p>
        </p:txBody>
      </p:sp>
      <p:cxnSp>
        <p:nvCxnSpPr>
          <p:cNvPr id="6" name="Elbow Connector 5"/>
          <p:cNvCxnSpPr>
            <a:stCxn id="5" idx="2"/>
            <a:endCxn id="18" idx="0"/>
          </p:cNvCxnSpPr>
          <p:nvPr/>
        </p:nvCxnSpPr>
        <p:spPr>
          <a:xfrm rot="5400000">
            <a:off x="2362200" y="838200"/>
            <a:ext cx="1676400" cy="2590800"/>
          </a:xfrm>
          <a:prstGeom prst="bentConnector3">
            <a:avLst>
              <a:gd name="adj1" fmla="val 50000"/>
            </a:avLst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hape 19"/>
          <p:cNvCxnSpPr>
            <a:stCxn id="18" idx="2"/>
            <a:endCxn id="3" idx="0"/>
          </p:cNvCxnSpPr>
          <p:nvPr/>
        </p:nvCxnSpPr>
        <p:spPr>
          <a:xfrm rot="5400000">
            <a:off x="1676400" y="3733800"/>
            <a:ext cx="457200" cy="12700"/>
          </a:xfrm>
          <a:prstGeom prst="bentConnector3">
            <a:avLst>
              <a:gd name="adj1" fmla="val 50000"/>
            </a:avLst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990600" y="2971800"/>
            <a:ext cx="1828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ArcGISInterface</a:t>
            </a:r>
            <a:endParaRPr lang="en-US" sz="1600" dirty="0"/>
          </a:p>
        </p:txBody>
      </p:sp>
      <p:cxnSp>
        <p:nvCxnSpPr>
          <p:cNvPr id="20" name="Elbow Connector 19"/>
          <p:cNvCxnSpPr>
            <a:stCxn id="5" idx="2"/>
            <a:endCxn id="31" idx="0"/>
          </p:cNvCxnSpPr>
          <p:nvPr/>
        </p:nvCxnSpPr>
        <p:spPr>
          <a:xfrm rot="5400000">
            <a:off x="3657600" y="2133600"/>
            <a:ext cx="1676400" cy="12700"/>
          </a:xfrm>
          <a:prstGeom prst="bentConnector3">
            <a:avLst>
              <a:gd name="adj1" fmla="val 50000"/>
            </a:avLst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3581400" y="3962400"/>
            <a:ext cx="1828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MatPlotLib</a:t>
            </a:r>
            <a:endParaRPr lang="en-US" dirty="0"/>
          </a:p>
        </p:txBody>
      </p:sp>
      <p:cxnSp>
        <p:nvCxnSpPr>
          <p:cNvPr id="30" name="Shape 19"/>
          <p:cNvCxnSpPr>
            <a:stCxn id="31" idx="2"/>
            <a:endCxn id="29" idx="0"/>
          </p:cNvCxnSpPr>
          <p:nvPr/>
        </p:nvCxnSpPr>
        <p:spPr>
          <a:xfrm rot="5400000">
            <a:off x="4267200" y="3733800"/>
            <a:ext cx="457200" cy="12700"/>
          </a:xfrm>
          <a:prstGeom prst="bentConnector3">
            <a:avLst>
              <a:gd name="adj1" fmla="val 50000"/>
            </a:avLst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3581400" y="2971800"/>
            <a:ext cx="1828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ChartingInterface</a:t>
            </a:r>
            <a:endParaRPr lang="en-US" sz="1600" dirty="0"/>
          </a:p>
        </p:txBody>
      </p:sp>
      <p:sp>
        <p:nvSpPr>
          <p:cNvPr id="35" name="Rectangle 34"/>
          <p:cNvSpPr/>
          <p:nvPr/>
        </p:nvSpPr>
        <p:spPr>
          <a:xfrm>
            <a:off x="6019800" y="2971800"/>
            <a:ext cx="1828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Other Modules</a:t>
            </a:r>
            <a:endParaRPr lang="en-US" sz="1600" dirty="0"/>
          </a:p>
        </p:txBody>
      </p:sp>
      <p:cxnSp>
        <p:nvCxnSpPr>
          <p:cNvPr id="36" name="Elbow Connector 35"/>
          <p:cNvCxnSpPr>
            <a:stCxn id="5" idx="2"/>
            <a:endCxn id="35" idx="0"/>
          </p:cNvCxnSpPr>
          <p:nvPr/>
        </p:nvCxnSpPr>
        <p:spPr>
          <a:xfrm rot="16200000" flipH="1">
            <a:off x="4876800" y="914400"/>
            <a:ext cx="1676400" cy="2438400"/>
          </a:xfrm>
          <a:prstGeom prst="bentConnector3">
            <a:avLst>
              <a:gd name="adj1" fmla="val 50000"/>
            </a:avLst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32825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</TotalTime>
  <Words>37</Words>
  <Application>Microsoft Office PowerPoint</Application>
  <PresentationFormat>On-screen Show (4:3)</PresentationFormat>
  <Paragraphs>23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jimg</dc:creator>
  <cp:lastModifiedBy>jg2345</cp:lastModifiedBy>
  <cp:revision>3</cp:revision>
  <dcterms:created xsi:type="dcterms:W3CDTF">2013-03-05T05:30:38Z</dcterms:created>
  <dcterms:modified xsi:type="dcterms:W3CDTF">2017-03-07T16:51:54Z</dcterms:modified>
</cp:coreProperties>
</file>