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73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ED5BA-EB21-4BE2-AFF1-72EC31A982A2}" type="datetimeFigureOut">
              <a:rPr lang="en-US" smtClean="0"/>
              <a:t>3/30/2016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EE077-5BF3-4DAE-8359-2B69CFDE5C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33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ED5BA-EB21-4BE2-AFF1-72EC31A982A2}" type="datetimeFigureOut">
              <a:rPr lang="en-US" smtClean="0"/>
              <a:t>3/30/2016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EE077-5BF3-4DAE-8359-2B69CFDE5C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92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ED5BA-EB21-4BE2-AFF1-72EC31A982A2}" type="datetimeFigureOut">
              <a:rPr lang="en-US" smtClean="0"/>
              <a:t>3/30/2016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EE077-5BF3-4DAE-8359-2B69CFDE5C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826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ED5BA-EB21-4BE2-AFF1-72EC31A982A2}" type="datetimeFigureOut">
              <a:rPr lang="en-US" smtClean="0"/>
              <a:t>3/30/2016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EE077-5BF3-4DAE-8359-2B69CFDE5C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697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ED5BA-EB21-4BE2-AFF1-72EC31A982A2}" type="datetimeFigureOut">
              <a:rPr lang="en-US" smtClean="0"/>
              <a:t>3/30/2016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EE077-5BF3-4DAE-8359-2B69CFDE5C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29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ED5BA-EB21-4BE2-AFF1-72EC31A982A2}" type="datetimeFigureOut">
              <a:rPr lang="en-US" smtClean="0"/>
              <a:t>3/30/2016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EE077-5BF3-4DAE-8359-2B69CFDE5C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364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ED5BA-EB21-4BE2-AFF1-72EC31A982A2}" type="datetimeFigureOut">
              <a:rPr lang="en-US" smtClean="0"/>
              <a:t>3/30/2016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EE077-5BF3-4DAE-8359-2B69CFDE5C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257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ED5BA-EB21-4BE2-AFF1-72EC31A982A2}" type="datetimeFigureOut">
              <a:rPr lang="en-US" smtClean="0"/>
              <a:t>3/30/2016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EE077-5BF3-4DAE-8359-2B69CFDE5C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799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ED5BA-EB21-4BE2-AFF1-72EC31A982A2}" type="datetimeFigureOut">
              <a:rPr lang="en-US" smtClean="0"/>
              <a:t>3/30/2016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EE077-5BF3-4DAE-8359-2B69CFDE5C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375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ED5BA-EB21-4BE2-AFF1-72EC31A982A2}" type="datetimeFigureOut">
              <a:rPr lang="en-US" smtClean="0"/>
              <a:t>3/30/2016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EE077-5BF3-4DAE-8359-2B69CFDE5C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853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ED5BA-EB21-4BE2-AFF1-72EC31A982A2}" type="datetimeFigureOut">
              <a:rPr lang="en-US" smtClean="0"/>
              <a:t>3/30/2016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EE077-5BF3-4DAE-8359-2B69CFDE5C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38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ED5BA-EB21-4BE2-AFF1-72EC31A982A2}" type="datetimeFigureOut">
              <a:rPr lang="en-US" smtClean="0"/>
              <a:t>3/30/2016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AEE077-5BF3-4DAE-8359-2B69CFDE5C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56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413" y="995363"/>
            <a:ext cx="7115175" cy="486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726264" y="217005"/>
            <a:ext cx="9724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Window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6" name="Straight Arrow Connector 5"/>
          <p:cNvCxnSpPr>
            <a:stCxn id="4" idx="2"/>
          </p:cNvCxnSpPr>
          <p:nvPr/>
        </p:nvCxnSpPr>
        <p:spPr>
          <a:xfrm flipH="1">
            <a:off x="4191001" y="586337"/>
            <a:ext cx="21486" cy="409026"/>
          </a:xfrm>
          <a:prstGeom prst="straightConnector1">
            <a:avLst/>
          </a:prstGeom>
          <a:ln w="381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562449" y="415515"/>
            <a:ext cx="740908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Menu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0" name="Straight Arrow Connector 9"/>
          <p:cNvCxnSpPr>
            <a:stCxn id="9" idx="2"/>
          </p:cNvCxnSpPr>
          <p:nvPr/>
        </p:nvCxnSpPr>
        <p:spPr>
          <a:xfrm>
            <a:off x="5932903" y="784847"/>
            <a:ext cx="9791" cy="586753"/>
          </a:xfrm>
          <a:prstGeom prst="straightConnector1">
            <a:avLst/>
          </a:prstGeom>
          <a:ln w="381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014422" y="5054431"/>
            <a:ext cx="11692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Dialog Box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3054699" y="4299467"/>
            <a:ext cx="635558" cy="825192"/>
          </a:xfrm>
          <a:prstGeom prst="straightConnector1">
            <a:avLst/>
          </a:prstGeom>
          <a:ln w="381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962967" y="545644"/>
            <a:ext cx="8235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Button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2438400" y="914400"/>
            <a:ext cx="0" cy="914400"/>
          </a:xfrm>
          <a:prstGeom prst="straightConnector1">
            <a:avLst/>
          </a:prstGeom>
          <a:ln w="381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434157" y="2598003"/>
            <a:ext cx="8388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Popup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Menu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7" name="Straight Arrow Connector 26"/>
          <p:cNvCxnSpPr>
            <a:stCxn id="26" idx="1"/>
          </p:cNvCxnSpPr>
          <p:nvPr/>
        </p:nvCxnSpPr>
        <p:spPr>
          <a:xfrm flipH="1">
            <a:off x="5410200" y="2921169"/>
            <a:ext cx="1023957" cy="507831"/>
          </a:xfrm>
          <a:prstGeom prst="straightConnector1">
            <a:avLst/>
          </a:prstGeom>
          <a:ln w="38100">
            <a:solidFill>
              <a:srgbClr val="FF0000"/>
            </a:solidFill>
            <a:tailEnd type="stealth" w="lg" len="lg"/>
          </a:ln>
          <a:effectLst>
            <a:glow rad="63500">
              <a:schemeClr val="bg1"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6434157" y="3625334"/>
            <a:ext cx="10858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Checkbox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31" name="Straight Arrow Connector 30"/>
          <p:cNvCxnSpPr>
            <a:stCxn id="30" idx="1"/>
          </p:cNvCxnSpPr>
          <p:nvPr/>
        </p:nvCxnSpPr>
        <p:spPr>
          <a:xfrm flipH="1">
            <a:off x="4191001" y="3810000"/>
            <a:ext cx="2243156" cy="0"/>
          </a:xfrm>
          <a:prstGeom prst="straightConnector1">
            <a:avLst/>
          </a:prstGeom>
          <a:ln w="38100">
            <a:solidFill>
              <a:srgbClr val="FF0000"/>
            </a:solidFill>
            <a:tailEnd type="stealth" w="lg" len="lg"/>
          </a:ln>
          <a:effectLst>
            <a:glow rad="63500">
              <a:schemeClr val="bg1">
                <a:alpha val="40000"/>
              </a:schemeClr>
            </a:glow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6586557" y="4276467"/>
            <a:ext cx="8235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Button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49" name="Straight Arrow Connector 48"/>
          <p:cNvCxnSpPr>
            <a:stCxn id="48" idx="1"/>
          </p:cNvCxnSpPr>
          <p:nvPr/>
        </p:nvCxnSpPr>
        <p:spPr>
          <a:xfrm flipH="1" flipV="1">
            <a:off x="5410200" y="4191000"/>
            <a:ext cx="1176357" cy="270133"/>
          </a:xfrm>
          <a:prstGeom prst="straightConnector1">
            <a:avLst/>
          </a:prstGeom>
          <a:ln w="38100">
            <a:solidFill>
              <a:srgbClr val="FF0000"/>
            </a:solidFill>
            <a:tailEnd type="stealth" w="lg" len="lg"/>
          </a:ln>
          <a:effectLst>
            <a:glow rad="63500">
              <a:schemeClr val="bg1">
                <a:alpha val="40000"/>
              </a:schemeClr>
            </a:glow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2969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GSP 570 Lin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133600"/>
            <a:ext cx="2505075" cy="57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2474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15570</TotalTime>
  <Words>9</Words>
  <Application>Microsoft Office PowerPoint</Application>
  <PresentationFormat>On-screen Show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Humboldt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jg2345</dc:creator>
  <cp:lastModifiedBy>jg2345</cp:lastModifiedBy>
  <cp:revision>3</cp:revision>
  <dcterms:created xsi:type="dcterms:W3CDTF">2016-03-30T22:58:01Z</dcterms:created>
  <dcterms:modified xsi:type="dcterms:W3CDTF">2016-04-10T18:28:25Z</dcterms:modified>
</cp:coreProperties>
</file>