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5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1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4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8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3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0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5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3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4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83CE7-DB81-48AC-8353-79BD3BAC413A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D366-0683-42B7-8C0F-27A71872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9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0384" y="263578"/>
            <a:ext cx="4340942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Script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Global variable definitions</a:t>
            </a: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MyGlobalVariable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=123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Function definitions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(Parameters):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return(Result)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Code outside a function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X=12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343" y="3082978"/>
            <a:ext cx="436798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Module: File with functions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MyGlobalVariable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=123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(Parameters):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return(Result)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7925" y="4911778"/>
            <a:ext cx="43434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Module: File with a class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self.MyAttrbites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=12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self,Parameters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return(Result)</a:t>
            </a:r>
            <a:endParaRPr lang="en-US" sz="1600" dirty="0" smtClean="0"/>
          </a:p>
        </p:txBody>
      </p:sp>
      <p:cxnSp>
        <p:nvCxnSpPr>
          <p:cNvPr id="8" name="Elbow Connector 7"/>
          <p:cNvCxnSpPr>
            <a:stCxn id="19" idx="3"/>
            <a:endCxn id="17" idx="3"/>
          </p:cNvCxnSpPr>
          <p:nvPr/>
        </p:nvCxnSpPr>
        <p:spPr>
          <a:xfrm flipH="1" flipV="1">
            <a:off x="3260625" y="1746356"/>
            <a:ext cx="125053" cy="927196"/>
          </a:xfrm>
          <a:prstGeom prst="bentConnector3">
            <a:avLst>
              <a:gd name="adj1" fmla="val -1079123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5" idx="3"/>
            <a:endCxn id="4" idx="3"/>
          </p:cNvCxnSpPr>
          <p:nvPr/>
        </p:nvCxnSpPr>
        <p:spPr>
          <a:xfrm flipH="1">
            <a:off x="5051325" y="1520214"/>
            <a:ext cx="11062" cy="2286039"/>
          </a:xfrm>
          <a:prstGeom prst="bentConnector3">
            <a:avLst>
              <a:gd name="adj1" fmla="val -12732526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70125" y="1635178"/>
            <a:ext cx="190500" cy="222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76128" y="2559252"/>
            <a:ext cx="20955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>
            <a:stCxn id="70" idx="3"/>
            <a:endCxn id="5" idx="3"/>
          </p:cNvCxnSpPr>
          <p:nvPr/>
        </p:nvCxnSpPr>
        <p:spPr>
          <a:xfrm flipH="1">
            <a:off x="5051325" y="4191000"/>
            <a:ext cx="5531" cy="1536386"/>
          </a:xfrm>
          <a:prstGeom prst="bentConnector3">
            <a:avLst>
              <a:gd name="adj1" fmla="val -25998319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430231" y="1857533"/>
            <a:ext cx="12941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Move duplicate code into a function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4687531" y="2280904"/>
            <a:ext cx="17525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Move related functions into a simple module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4871887" y="1409036"/>
            <a:ext cx="190500" cy="222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66356" y="4079822"/>
            <a:ext cx="190500" cy="222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351209" y="4284348"/>
            <a:ext cx="10840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Group functions with common attributes into classes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45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9</cp:revision>
  <dcterms:created xsi:type="dcterms:W3CDTF">2015-05-04T17:43:46Z</dcterms:created>
  <dcterms:modified xsi:type="dcterms:W3CDTF">2015-05-04T23:16:38Z</dcterms:modified>
</cp:coreProperties>
</file>