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0" r:id="rId4"/>
    <p:sldId id="265" r:id="rId5"/>
    <p:sldId id="266" r:id="rId6"/>
    <p:sldId id="264" r:id="rId7"/>
    <p:sldId id="259" r:id="rId8"/>
    <p:sldId id="257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3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0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46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0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2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4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9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0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3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3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2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1BC81-98AC-4512-A651-9DA1C3A72714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0DA6D-95D2-482A-BE59-3682CA10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6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4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5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6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7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8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57163"/>
            <a:ext cx="8020050" cy="654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990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5257800"/>
              </a:xfrm>
            </p:spPr>
            <p:txBody>
              <a:bodyPr>
                <a:normAutofit/>
              </a:bodyPr>
              <a:lstStyle/>
              <a:p>
                <a:r>
                  <a:rPr lang="en-US" b="0" dirty="0" smtClean="0">
                    <a:latin typeface="Cambria Math"/>
                  </a:rPr>
                  <a:t>Equation to change the radius as we go around from 0 to 360 (0 to 2</a:t>
                </a:r>
                <a:r>
                  <a:rPr lang="el-GR" b="0" dirty="0" smtClean="0">
                    <a:latin typeface="Cambria Math"/>
                  </a:rPr>
                  <a:t>π</a:t>
                </a:r>
                <a:r>
                  <a:rPr lang="en-US" b="0" dirty="0" smtClean="0">
                    <a:latin typeface="Cambria Math"/>
                  </a:rPr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1.2∗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</m:d>
                          </m:e>
                        </m:func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6∗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</a:rPr>
                      <m:t>∗3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r>
                  <a:rPr lang="en-US" dirty="0" smtClean="0">
                    <a:latin typeface="Cambria Math"/>
                  </a:rPr>
                  <a:t>Equation to convert from radius to x coordinate value</a:t>
                </a:r>
                <a:endParaRPr lang="en-US" b="0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∗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</m:d>
                      </m:e>
                    </m:func>
                  </m:oMath>
                </a14:m>
                <a:endParaRPr lang="en-US" b="0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Equation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to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convert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from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radius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to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b="0" i="0" dirty="0" smtClean="0">
                        <a:latin typeface="Cambria Math"/>
                      </a:rPr>
                      <m:t>y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coordinate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dirty="0" smtClean="0">
                        <a:latin typeface="Cambria Math"/>
                      </a:rPr>
                      <m:t>value</m:t>
                    </m:r>
                  </m:oMath>
                </a14:m>
                <a:endParaRPr lang="en-US" b="0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∗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sin</m:t>
                    </m:r>
                    <m:r>
                      <a:rPr lang="en-US" b="0" i="1" smtClean="0">
                        <a:latin typeface="Cambria Math"/>
                      </a:rPr>
                      <m:t>⁡(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5257800"/>
              </a:xfrm>
              <a:blipFill rotWithShape="1">
                <a:blip r:embed="rId2"/>
                <a:stretch>
                  <a:fillRect l="-1630" t="-1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457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060709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665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maximum value an 8-bit unsigned integer can hold?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65536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32767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255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256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8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/>
              <a:t>7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5803687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63275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will x be after the following code is executed:</a:t>
            </a:r>
            <a:br>
              <a:rPr lang="en-US" dirty="0" smtClean="0"/>
            </a:br>
            <a:r>
              <a:rPr lang="en-US" dirty="0" smtClean="0"/>
              <a:t>x=4</a:t>
            </a:r>
            <a:br>
              <a:rPr lang="en-US" dirty="0" smtClean="0"/>
            </a:br>
            <a:r>
              <a:rPr lang="en-US" dirty="0" smtClean="0"/>
              <a:t>x=x*2+1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667000"/>
            <a:ext cx="4114800" cy="34591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4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8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9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Something else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1953425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73590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G_E_N_I_H</a:t>
            </a:r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smtClean="0"/>
              <a:t>R W C E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smtClean="0"/>
              <a:t>M D O Y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smtClean="0"/>
              <a:t>V F W I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smtClean="0"/>
              <a:t>V E Y L</a:t>
            </a:r>
            <a:endParaRPr lang="en-US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7795988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78000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approximate circumference of the earth at the equator?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81200"/>
            <a:ext cx="4114800" cy="41449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40,000 km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6,300 km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25,000 miles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12,300 km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A and C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B and D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4745479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22270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a datum (in GIS)?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The plural of data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Converts 3D data to 2D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References geographic data to the earth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dirty="0" smtClean="0"/>
              <a:t>A file format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6346066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95220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85AB1C608DB04A9A92C37516882D208C"/>
  <p:tag name="TPVERSION" val="5"/>
  <p:tag name="TPFULLVERSION" val="5.1.0.2296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C771221545A94340AD3A6BB023692F85&lt;/guid&gt;&#10;        &lt;description /&gt;&#10;        &lt;date&gt;2/7/2014 9:17:2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A44D8BE54748BFB1B3C6F57DFE972F&lt;/guid&gt;&#10;            &lt;repollguid&gt;4FE404AD144C4783BDFCEB34D14D5E71&lt;/repollguid&gt;&#10;            &lt;sourceid&gt;F78D8CB60FAC4F2091F38B75F080BFC3&lt;/sourceid&gt;&#10;            &lt;questiontext&gt;What is the approximate circumference of the earth at the equato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0025506A3E0497CA539BAAA835E6F6F&lt;/guid&gt;&#10;                    &lt;answertext&gt;40,000 km&lt;/answertext&gt;&#10;                    &lt;valuetype&gt;-1&lt;/valuetype&gt;&#10;                &lt;/answer&gt;&#10;                &lt;answer&gt;&#10;                    &lt;guid&gt;862F174CF63347CE858CF6DEA8F2A39F&lt;/guid&gt;&#10;                    &lt;answertext&gt;6,300 km&lt;/answertext&gt;&#10;                    &lt;valuetype&gt;-1&lt;/valuetype&gt;&#10;                &lt;/answer&gt;&#10;                &lt;answer&gt;&#10;                    &lt;guid&gt;29B90374C23647E8BDC1291462DDC61E&lt;/guid&gt;&#10;                    &lt;answertext&gt;25,000 miles&lt;/answertext&gt;&#10;                    &lt;valuetype&gt;-1&lt;/valuetype&gt;&#10;                &lt;/answer&gt;&#10;                &lt;answer&gt;&#10;                    &lt;guid&gt;50A7C4AE483B43D180BA852A91D49A73&lt;/guid&gt;&#10;                    &lt;answertext&gt;12,300 km&lt;/answertext&gt;&#10;                    &lt;valuetype&gt;-1&lt;/valuetype&gt;&#10;                &lt;/answer&gt;&#10;                &lt;answer&gt;&#10;                    &lt;guid&gt;D8620E31532E49E9884A16E4C11843F6&lt;/guid&gt;&#10;                    &lt;answertext&gt;A and C&lt;/answertext&gt;&#10;                    &lt;valuetype&gt;1&lt;/valuetype&gt;&#10;                &lt;/answer&gt;&#10;                &lt;answer&gt;&#10;                    &lt;guid&gt;BEA8E3A6607449DEA7AF732AE37CB50B&lt;/guid&gt;&#10;                    &lt;answertext&gt;B and D&lt;/answertext&gt;&#10;                    &lt;valuetype&gt;-1&lt;/valuetype&gt;&#10;                &lt;/answer&gt;&#10;            &lt;/answers&gt;&#10;        &lt;/multichoice&gt;&#10;    &lt;/questions&gt;&#10;&lt;/questionlist&gt;"/>
  <p:tag name="RESULTS" val="What is the approximate circumference of the earth at the equator?&#10;1[;]1[;]1[;]False[;]0[;]&#10;2[;]2[;]0[;]0&#10;0[;]-1[;]40,000 km1[;]40,000 km[;]&#10;1[;]-1[;]6,300 km2[;]6,300 km[;]&#10;0[;]-1[;]25,000 miles3[;]25,000 miles[;]&#10;0[;]-1[;]12,300 km4[;]12,300 km[;]&#10;0[;]1[;]A and C5[;]A and C[;]&#10;0[;]-1[;]B and D6[;]B and D[;]&#10;"/>
  <p:tag name="HASRESULTS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What is a datum (in GIS)?&#10;1[;]1[;]1[;]False[;]0[;]&#10;1[;]1[;]0[;]0&#10;1[;]-1[;]The plural of data1[;]The plural of data[;]&#10;0[;]-1[;]Converts 3D data to 2D2[;]Converts 3D data to 2D[;]&#10;0[;]1[;]References geographic data to the earth3[;]References geographic data to the earth[;]&#10;0[;]-1[;]A file format4[;]A file format[;]&#10;"/>
  <p:tag name="HASRESULTS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2B933DCFC29C4BA5B64EA944F4C4EDC9&lt;/guid&gt;&#10;        &lt;description /&gt;&#10;        &lt;date&gt;2/7/2014 9:16:4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9B0621D47AD4493A10B7882E2E78FE6&lt;/guid&gt;&#10;            &lt;repollguid&gt;19414B76A846458C8569D3774DB717D0&lt;/repollguid&gt;&#10;            &lt;sourceid&gt;DF43E2864BE04EFDAED240D913B3D399&lt;/sourceid&gt;&#10;            &lt;questiontext&gt;What is a datum (in GIS)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0C5701E8A0149228F8E1766D900740D&lt;/guid&gt;&#10;                    &lt;answertext&gt;The plural of data&lt;/answertext&gt;&#10;                    &lt;valuetype&gt;-1&lt;/valuetype&gt;&#10;                &lt;/answer&gt;&#10;                &lt;answer&gt;&#10;                    &lt;guid&gt;9DEE9BB618BE433E82B36A149B7DC2F0&lt;/guid&gt;&#10;                    &lt;answertext&gt;Converts 3D data to 2D&lt;/answertext&gt;&#10;                    &lt;valuetype&gt;-1&lt;/valuetype&gt;&#10;                &lt;/answer&gt;&#10;                &lt;answer&gt;&#10;                    &lt;guid&gt;0639318FA20F4B56965E6BB22D588BA6&lt;/guid&gt;&#10;                    &lt;answertext&gt;References geographic data to the earth&lt;/answertext&gt;&#10;                    &lt;valuetype&gt;1&lt;/valuetype&gt;&#10;                &lt;/answer&gt;&#10;                &lt;answer&gt;&#10;                    &lt;guid&gt;05321F1A2B654A419C0010DDB8A494BE&lt;/guid&gt;&#10;                    &lt;answertext&gt;A file format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RESULTS" val="What is the maximum value an 8-bit unsigned integer can hold?&#10;1[;]1[;]1[;]False[;]1[;]&#10;3[;]3[;]0[;]0&#10;0[;]-1[;]655361[;]65536[;]&#10;0[;]-1[;]327672[;]32767[;]&#10;1[;]1[;]2553[;]255[;]&#10;0[;]-1[;]2564[;]256[;]&#10;0[;]-1[;]85[;]8[;]&#10;0[;]-1[;]76[;]7[;]&#10;"/>
  <p:tag name="HASRESULTS" val="True"/>
  <p:tag name="TYPE" val="MultiChoiceSlide"/>
  <p:tag name="TPQUESTIONXML" val="﻿&lt;?xml version=&quot;1.0&quot; encoding=&quot;utf-8&quot;?&gt;&#10;&lt;questionlist&gt;&#10;    &lt;properties&gt;&#10;        &lt;guid&gt;CE0517579D3C4CB19EFB67AD9C52F273&lt;/guid&gt;&#10;        &lt;description /&gt;&#10;        &lt;date&gt;2/7/2014 9:37:5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C54A19471554F7EBE8F04A141067C71&lt;/guid&gt;&#10;            &lt;repollguid&gt;AFE1A43C816D44F9A341F3CC5EBF10D1&lt;/repollguid&gt;&#10;            &lt;sourceid&gt;DAC224DD02904C7E84C440D9A1724739&lt;/sourceid&gt;&#10;            &lt;questiontext&gt;What is the maximum value an 8-bit unsigned integer can hol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405B9D4B2BE4BF39251ECB987D73FBD&lt;/guid&gt;&#10;                    &lt;answertext&gt;65536&lt;/answertext&gt;&#10;                    &lt;valuetype&gt;-1&lt;/valuetype&gt;&#10;                &lt;/answer&gt;&#10;                &lt;answer&gt;&#10;                    &lt;guid&gt;3121D49B613D4C80A971D02D3EE0E8A7&lt;/guid&gt;&#10;                    &lt;answertext&gt;32767&lt;/answertext&gt;&#10;                    &lt;valuetype&gt;-1&lt;/valuetype&gt;&#10;                &lt;/answer&gt;&#10;                &lt;answer&gt;&#10;                    &lt;guid&gt;C8E40FD690B84B22994B84E2784A982B&lt;/guid&gt;&#10;                    &lt;answertext&gt;255&lt;/answertext&gt;&#10;                    &lt;valuetype&gt;1&lt;/valuetype&gt;&#10;                &lt;/answer&gt;&#10;                &lt;answer&gt;&#10;                    &lt;guid&gt;709C8144B8084A8C9C0786388790CBE5&lt;/guid&gt;&#10;                    &lt;answertext&gt;256&lt;/answertext&gt;&#10;                    &lt;valuetype&gt;-1&lt;/valuetype&gt;&#10;                &lt;/answer&gt;&#10;                &lt;answer&gt;&#10;                    &lt;guid&gt;73A9EA0175D64E9BB42C4C6B51E6A63C&lt;/guid&gt;&#10;                    &lt;answertext&gt;8&lt;/answertext&gt;&#10;                    &lt;valuetype&gt;-1&lt;/valuetype&gt;&#10;                &lt;/answer&gt;&#10;                &lt;answer&gt;&#10;                    &lt;guid&gt;09D363D5D5C84085AF6528254CFDE4CA&lt;/guid&gt;&#10;                    &lt;answertext&gt;7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7E60AD709DD742C897914539D5ED645A&lt;/guid&gt;&#10;        &lt;description /&gt;&#10;        &lt;date&gt;2/7/2014 9:41:2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EAA7599077640678B55B5CE7BF4909C&lt;/guid&gt;&#10;            &lt;repollguid&gt;209B7733E93E46A2B244242B3B98810A&lt;/repollguid&gt;&#10;            &lt;sourceid&gt;9318FC6CD1284414B76E85E74D333B90&lt;/sourceid&gt;&#10;            &lt;questiontext&gt;What will x be after the following code is executed:x=4x=x*2+1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5235B89C3334E66A7938CF471A57617&lt;/guid&gt;&#10;                    &lt;answertext&gt;4&lt;/answertext&gt;&#10;                    &lt;valuetype&gt;-1&lt;/valuetype&gt;&#10;                &lt;/answer&gt;&#10;                &lt;answer&gt;&#10;                    &lt;guid&gt;0DC387A901414D6EB24BF68AECF3A382&lt;/guid&gt;&#10;                    &lt;answertext&gt;8&lt;/answertext&gt;&#10;                    &lt;valuetype&gt;-1&lt;/valuetype&gt;&#10;                &lt;/answer&gt;&#10;                &lt;answer&gt;&#10;                    &lt;guid&gt;0E001333DA274CB2997EEC90C9C2D506&lt;/guid&gt;&#10;                    &lt;answertext&gt;9&lt;/answertext&gt;&#10;                    &lt;valuetype&gt;1&lt;/valuetype&gt;&#10;                &lt;/answer&gt;&#10;                &lt;answer&gt;&#10;                    &lt;guid&gt;EF942DFD6FD24128AE717830F0EE782C&lt;/guid&gt;&#10;                    &lt;answertext&gt;1&lt;/answertext&gt;&#10;                    &lt;valuetype&gt;-1&lt;/valuetype&gt;&#10;                &lt;/answer&gt;&#10;                &lt;answer&gt;&#10;                    &lt;guid&gt;FD91151F92A044A18EB18267C0EDE5EC&lt;/guid&gt;&#10;                    &lt;answertext&gt;Something else&lt;/answertext&gt;&#10;                    &lt;valuetype&gt;-1&lt;/valuetype&gt;&#10;                &lt;/answer&gt;&#10;            &lt;/answers&gt;&#10;        &lt;/multichoice&gt;&#10;    &lt;/questions&gt;&#10;&lt;/questionlist&gt;"/>
  <p:tag name="RESULTS" val="What will x be after the following code is executed:x=4x=x*2+1&#10;1[;]1[;]1[;]False[;]1[;]&#10;3[;]3[;]0[;]0&#10;0[;]-1[;]41[;]4[;]&#10;0[;]-1[;]82[;]8[;]&#10;1[;]1[;]93[;]9[;]&#10;0[;]-1[;]14[;]1[;]&#10;0[;]-1[;]Something else5[;]Something else[;]&#10;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DE7CE9A26EC745BCAB057D41E0F82532&lt;/guid&gt;&#10;        &lt;description /&gt;&#10;        &lt;date&gt;2/7/2014 9:32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091D5E74E11423AACA9EEED996B35F5&lt;/guid&gt;&#10;            &lt;repollguid&gt;F4DA00CF0F6A4B4191350995B7C44B1A&lt;/repollguid&gt;&#10;            &lt;sourceid&gt;B72131BD5F8E4AF3AE5001A64090B6BE&lt;/sourceid&gt;&#10;            &lt;questiontext&gt;G_E_N_I_H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269B1EA67B940C58F87740BC6F3E37A&lt;/guid&gt;&#10;                    &lt;answertext&gt;R W C E&lt;/answertext&gt;&#10;                    &lt;valuetype&gt;1&lt;/valuetype&gt;&#10;                &lt;/answer&gt;&#10;                &lt;answer&gt;&#10;                    &lt;guid&gt;7E8A150185C14855B16978BDF0F6456E&lt;/guid&gt;&#10;                    &lt;answertext&gt;M D O Y&lt;/answertext&gt;&#10;                    &lt;valuetype&gt;-1&lt;/valuetype&gt;&#10;                &lt;/answer&gt;&#10;                &lt;answer&gt;&#10;                    &lt;guid&gt;48898A80617A47BF9BADC407DA52FD08&lt;/guid&gt;&#10;                    &lt;answertext&gt;V F W I&lt;/answertext&gt;&#10;                    &lt;valuetype&gt;-1&lt;/valuetype&gt;&#10;                &lt;/answer&gt;&#10;                &lt;answer&gt;&#10;                    &lt;guid&gt;871F24AE165C4736AB76810A702C7551&lt;/guid&gt;&#10;                    &lt;answertext&gt;V E Y L&lt;/answertext&gt;&#10;                    &lt;valuetype&gt;-1&lt;/valuetype&gt;&#10;                &lt;/answer&gt;&#10;            &lt;/answers&gt;&#10;        &lt;/multichoice&gt;&#10;    &lt;/questions&gt;&#10;&lt;/questionlist&gt;"/>
  <p:tag name="RESULTS" val="G_E_N_I_H&#10;1[;]1[;]1[;]False[;]1[;]&#10;1[;]1[;]0[;]0&#10;1[;]1[;]R W C E1[;]R W C E[;]&#10;0[;]-1[;]M D O Y2[;]M D O Y[;]&#10;0[;]-1[;]V F W I3[;]V F W I[;]&#10;0[;]-1[;]V E Y L4[;]V E Y L[;]&#10;"/>
  <p:tag name="HASRESULTS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178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Graph Chart</vt:lpstr>
      <vt:lpstr>PowerPoint Presentation</vt:lpstr>
      <vt:lpstr>Equations</vt:lpstr>
      <vt:lpstr>PowerPoint Presentation</vt:lpstr>
      <vt:lpstr>What is the maximum value an 8-bit unsigned integer can hold?</vt:lpstr>
      <vt:lpstr>What will x be after the following code is executed: x=4 x=x*2+1</vt:lpstr>
      <vt:lpstr>G_E_N_I_H</vt:lpstr>
      <vt:lpstr>What is the approximate circumference of the earth at the equator?</vt:lpstr>
      <vt:lpstr>What is a datum (in GIS)?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8</cp:revision>
  <dcterms:created xsi:type="dcterms:W3CDTF">2014-02-07T17:16:27Z</dcterms:created>
  <dcterms:modified xsi:type="dcterms:W3CDTF">2014-02-07T17:56:41Z</dcterms:modified>
</cp:coreProperties>
</file>