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3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88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64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5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1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0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5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7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5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1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6DA1D-E41F-4F39-8E21-9EE614A1C34C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223D8-5D57-4AA9-8F9C-309C5B8F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a datum in GIS?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Shape of the earth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Plural of data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Projecting data from 3d to 2d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A magazine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A city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A papal bull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942803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7487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52AC8A1BEBB4DE399688D34FB7B00CB"/>
  <p:tag name="TPVERSION" val="5"/>
  <p:tag name="TPFULLVERSION" val="5.1.0.2296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C4B885326ED9468F93F4A3313F2D5069&lt;/guid&gt;&#10;        &lt;description /&gt;&#10;        &lt;date&gt;1/17/2014 6:13:2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3F784A237754394B9FD97B338C40B82&lt;/guid&gt;&#10;            &lt;repollguid&gt;765EBFCA461C4F8FB7CB9C05022393E7&lt;/repollguid&gt;&#10;            &lt;sourceid&gt;B335E55BE2C44717B9B6EA166603397B&lt;/sourceid&gt;&#10;            &lt;questiontext&gt;What is a datum in GI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DA696D27E31468FB39546A373AD1AE8&lt;/guid&gt;&#10;                    &lt;answertext&gt;Shape of the earth&lt;/answertext&gt;&#10;                    &lt;valuetype&gt;0&lt;/valuetype&gt;&#10;                &lt;/answer&gt;&#10;                &lt;answer&gt;&#10;                    &lt;guid&gt;A00DB3FA9E934CD3B2C562F369866525&lt;/guid&gt;&#10;                    &lt;answertext&gt;Plural of data&lt;/answertext&gt;&#10;                    &lt;valuetype&gt;0&lt;/valuetype&gt;&#10;                &lt;/answer&gt;&#10;                &lt;answer&gt;&#10;                    &lt;guid&gt;2D6AE3C07087459FB2AFC5F74BFCCCC3&lt;/guid&gt;&#10;                    &lt;answertext&gt;Projecting data from 3d to 2d&lt;/answertext&gt;&#10;                    &lt;valuetype&gt;0&lt;/valuetype&gt;&#10;                &lt;/answer&gt;&#10;                &lt;answer&gt;&#10;                    &lt;guid&gt;389C6DFED97E4C40B5DC8D890341B160&lt;/guid&gt;&#10;                    &lt;answertext&gt;A magazine&lt;/answertext&gt;&#10;                    &lt;valuetype&gt;0&lt;/valuetype&gt;&#10;                &lt;/answer&gt;&#10;                &lt;answer&gt;&#10;                    &lt;guid&gt;1FB0F575064A40F4B3D031ABD66601C0&lt;/guid&gt;&#10;                    &lt;answertext&gt;A city&lt;/answertext&gt;&#10;                    &lt;valuetype&gt;0&lt;/valuetype&gt;&#10;                &lt;/answer&gt;&#10;                &lt;answer&gt;&#10;                    &lt;guid&gt;FC5DFD965C7E46238BCB243170F25744&lt;/guid&gt;&#10;                    &lt;answertext&gt;A papal bull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Microsoft Graph Chart</vt:lpstr>
      <vt:lpstr>What is a datum in GIS?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datum in GIS?</dc:title>
  <dc:creator>jg2345</dc:creator>
  <cp:lastModifiedBy>jg2345</cp:lastModifiedBy>
  <cp:revision>1</cp:revision>
  <dcterms:created xsi:type="dcterms:W3CDTF">2014-01-18T02:13:21Z</dcterms:created>
  <dcterms:modified xsi:type="dcterms:W3CDTF">2014-01-18T02:16:00Z</dcterms:modified>
</cp:coreProperties>
</file>