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1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15D143-AC31-405D-A99C-927A8000B7E6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BEED33-A1FF-4209-9E32-9E5F25670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552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BEED33-A1FF-4209-9E32-9E5F256707C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227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692E1-EFD2-4513-AF65-A38BE6C3B646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9326-DF8A-484F-9DD5-B97762715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612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692E1-EFD2-4513-AF65-A38BE6C3B646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9326-DF8A-484F-9DD5-B97762715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975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692E1-EFD2-4513-AF65-A38BE6C3B646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9326-DF8A-484F-9DD5-B97762715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424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692E1-EFD2-4513-AF65-A38BE6C3B646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9326-DF8A-484F-9DD5-B97762715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724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692E1-EFD2-4513-AF65-A38BE6C3B646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9326-DF8A-484F-9DD5-B97762715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367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692E1-EFD2-4513-AF65-A38BE6C3B646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9326-DF8A-484F-9DD5-B97762715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450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692E1-EFD2-4513-AF65-A38BE6C3B646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9326-DF8A-484F-9DD5-B97762715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002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692E1-EFD2-4513-AF65-A38BE6C3B646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9326-DF8A-484F-9DD5-B97762715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423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692E1-EFD2-4513-AF65-A38BE6C3B646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9326-DF8A-484F-9DD5-B97762715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690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692E1-EFD2-4513-AF65-A38BE6C3B646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9326-DF8A-484F-9DD5-B97762715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346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692E1-EFD2-4513-AF65-A38BE6C3B646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9326-DF8A-484F-9DD5-B97762715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722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692E1-EFD2-4513-AF65-A38BE6C3B646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49326-DF8A-484F-9DD5-B97762715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412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544513"/>
            <a:ext cx="5857875" cy="577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>
          <a:xfrm>
            <a:off x="2895600" y="3752653"/>
            <a:ext cx="838200" cy="38571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495800" y="4800600"/>
            <a:ext cx="2165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Set to at least 300dpi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3733800" y="4138366"/>
            <a:ext cx="762000" cy="662234"/>
          </a:xfrm>
          <a:prstGeom prst="straightConnector1">
            <a:avLst/>
          </a:prstGeom>
          <a:ln w="381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2743200" y="3657600"/>
            <a:ext cx="1752600" cy="0"/>
          </a:xfrm>
          <a:prstGeom prst="straightConnector1">
            <a:avLst/>
          </a:prstGeom>
          <a:ln w="381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521724" y="3430588"/>
            <a:ext cx="270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Make sure quality is “Max”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739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939800"/>
            <a:ext cx="5715000" cy="498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val 1"/>
          <p:cNvSpPr/>
          <p:nvPr/>
        </p:nvSpPr>
        <p:spPr>
          <a:xfrm>
            <a:off x="2133600" y="1219200"/>
            <a:ext cx="4572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657600" y="1952076"/>
            <a:ext cx="2011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Select Just the Map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5" name="Curved Connector 4"/>
          <p:cNvCxnSpPr>
            <a:stCxn id="3" idx="1"/>
            <a:endCxn id="2" idx="5"/>
          </p:cNvCxnSpPr>
          <p:nvPr/>
        </p:nvCxnSpPr>
        <p:spPr>
          <a:xfrm rot="10800000">
            <a:off x="2523846" y="1739526"/>
            <a:ext cx="1133755" cy="397216"/>
          </a:xfrm>
          <a:prstGeom prst="curvedConnector2">
            <a:avLst/>
          </a:pr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3572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1249</TotalTime>
  <Words>17</Words>
  <Application>Microsoft Office PowerPoint</Application>
  <PresentationFormat>On-screen Show (4:3)</PresentationFormat>
  <Paragraphs>4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Humboldt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jg2345</dc:creator>
  <cp:lastModifiedBy>jg2345</cp:lastModifiedBy>
  <cp:revision>3</cp:revision>
  <dcterms:created xsi:type="dcterms:W3CDTF">2014-08-26T18:26:23Z</dcterms:created>
  <dcterms:modified xsi:type="dcterms:W3CDTF">2014-08-27T15:15:59Z</dcterms:modified>
</cp:coreProperties>
</file>