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8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0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9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5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5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3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9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1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CCE23-5698-4383-B6C3-ECD354C13D06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7E4CC-AD6A-491D-A983-9889C8B47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01" y="1369927"/>
            <a:ext cx="287655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274560" y="2423617"/>
            <a:ext cx="1120878" cy="19664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082831" y="4498224"/>
            <a:ext cx="1120878" cy="1818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082831" y="4321242"/>
            <a:ext cx="1283110" cy="18681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46476" y="1877927"/>
            <a:ext cx="3521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Project (Change the Spatial Reference) for raster data</a:t>
            </a:r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1082831" y="4483475"/>
            <a:ext cx="1120878" cy="19664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46476" y="3143975"/>
            <a:ext cx="3368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Define (Define the Spatial Reference) for raster and vector data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4424515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Project (Change the Spatial Reference) for vector data</a:t>
            </a:r>
            <a:endParaRPr lang="en-US" sz="1600" dirty="0"/>
          </a:p>
        </p:txBody>
      </p:sp>
      <p:cxnSp>
        <p:nvCxnSpPr>
          <p:cNvPr id="14" name="Straight Arrow Connector 13"/>
          <p:cNvCxnSpPr>
            <a:stCxn id="7" idx="1"/>
          </p:cNvCxnSpPr>
          <p:nvPr/>
        </p:nvCxnSpPr>
        <p:spPr>
          <a:xfrm flipH="1">
            <a:off x="2395438" y="2170315"/>
            <a:ext cx="1551038" cy="25330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1"/>
          </p:cNvCxnSpPr>
          <p:nvPr/>
        </p:nvCxnSpPr>
        <p:spPr>
          <a:xfrm flipH="1">
            <a:off x="2395438" y="3436363"/>
            <a:ext cx="1551038" cy="871163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 flipV="1">
            <a:off x="2270076" y="4581799"/>
            <a:ext cx="1692324" cy="13510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glow rad="101600">
              <a:schemeClr val="bg1"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Rectangle 1023"/>
          <p:cNvSpPr/>
          <p:nvPr/>
        </p:nvSpPr>
        <p:spPr>
          <a:xfrm>
            <a:off x="381000" y="1219200"/>
            <a:ext cx="7086600" cy="426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stealth" w="lg" len="lg"/>
        </a:ln>
        <a:effectLst>
          <a:glow rad="101600">
            <a:schemeClr val="bg1">
              <a:alpha val="40000"/>
            </a:schemeClr>
          </a:glo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32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2015-09-14T18:56:19Z</dcterms:created>
  <dcterms:modified xsi:type="dcterms:W3CDTF">2015-09-15T16:15:08Z</dcterms:modified>
</cp:coreProperties>
</file>