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4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5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5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4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7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5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6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FF645-76E6-49E1-9A57-0DFEEC81014D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24FC-5E53-431B-A465-0D69B2103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222938" y="3005137"/>
            <a:ext cx="4230249" cy="847725"/>
            <a:chOff x="2222938" y="3005137"/>
            <a:chExt cx="4230249" cy="84772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38812" y="3005137"/>
              <a:ext cx="714375" cy="847725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>
              <a:stCxn id="8" idx="3"/>
            </p:cNvCxnSpPr>
            <p:nvPr/>
          </p:nvCxnSpPr>
          <p:spPr>
            <a:xfrm>
              <a:off x="4680534" y="3463895"/>
              <a:ext cx="1026583" cy="162174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222938" y="3279229"/>
              <a:ext cx="2457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Rectangle Selection Tool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79250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Graham</dc:creator>
  <cp:lastModifiedBy>Jim Graham</cp:lastModifiedBy>
  <cp:revision>1</cp:revision>
  <dcterms:created xsi:type="dcterms:W3CDTF">2014-06-24T03:36:29Z</dcterms:created>
  <dcterms:modified xsi:type="dcterms:W3CDTF">2014-06-24T03:36:52Z</dcterms:modified>
</cp:coreProperties>
</file>