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ED82-ED2E-4486-B3D3-5143CA1B80D9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CA7F-3C2E-4C92-AA4E-01BFA141D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39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ED82-ED2E-4486-B3D3-5143CA1B80D9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CA7F-3C2E-4C92-AA4E-01BFA141D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34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ED82-ED2E-4486-B3D3-5143CA1B80D9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CA7F-3C2E-4C92-AA4E-01BFA141D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238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ED82-ED2E-4486-B3D3-5143CA1B80D9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CA7F-3C2E-4C92-AA4E-01BFA141D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028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ED82-ED2E-4486-B3D3-5143CA1B80D9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CA7F-3C2E-4C92-AA4E-01BFA141D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84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ED82-ED2E-4486-B3D3-5143CA1B80D9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CA7F-3C2E-4C92-AA4E-01BFA141D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01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ED82-ED2E-4486-B3D3-5143CA1B80D9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CA7F-3C2E-4C92-AA4E-01BFA141D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51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ED82-ED2E-4486-B3D3-5143CA1B80D9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CA7F-3C2E-4C92-AA4E-01BFA141D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56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ED82-ED2E-4486-B3D3-5143CA1B80D9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CA7F-3C2E-4C92-AA4E-01BFA141D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92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ED82-ED2E-4486-B3D3-5143CA1B80D9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CA7F-3C2E-4C92-AA4E-01BFA141D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60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ED82-ED2E-4486-B3D3-5143CA1B80D9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CA7F-3C2E-4C92-AA4E-01BFA141D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825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DED82-ED2E-4486-B3D3-5143CA1B80D9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1CA7F-3C2E-4C92-AA4E-01BFA141D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76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0" name="Group 249"/>
          <p:cNvGrpSpPr/>
          <p:nvPr/>
        </p:nvGrpSpPr>
        <p:grpSpPr>
          <a:xfrm>
            <a:off x="602787" y="414588"/>
            <a:ext cx="11078347" cy="5908939"/>
            <a:chOff x="577735" y="349135"/>
            <a:chExt cx="10746809" cy="5290753"/>
          </a:xfrm>
        </p:grpSpPr>
        <p:sp>
          <p:nvSpPr>
            <p:cNvPr id="2" name="Flowchart: Data 1"/>
            <p:cNvSpPr/>
            <p:nvPr/>
          </p:nvSpPr>
          <p:spPr>
            <a:xfrm>
              <a:off x="702016" y="349135"/>
              <a:ext cx="1238596" cy="282632"/>
            </a:xfrm>
            <a:prstGeom prst="flowChartInputOutpu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Parcels</a:t>
              </a:r>
            </a:p>
          </p:txBody>
        </p:sp>
        <p:sp>
          <p:nvSpPr>
            <p:cNvPr id="3" name="Flowchart: Data 2"/>
            <p:cNvSpPr/>
            <p:nvPr/>
          </p:nvSpPr>
          <p:spPr>
            <a:xfrm>
              <a:off x="2138732" y="349136"/>
              <a:ext cx="1238596" cy="282632"/>
            </a:xfrm>
            <a:prstGeom prst="flowChartInputOutpu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Zones</a:t>
              </a:r>
            </a:p>
          </p:txBody>
        </p:sp>
        <p:sp>
          <p:nvSpPr>
            <p:cNvPr id="4" name="Flowchart: Data 3"/>
            <p:cNvSpPr/>
            <p:nvPr/>
          </p:nvSpPr>
          <p:spPr>
            <a:xfrm>
              <a:off x="3538798" y="349135"/>
              <a:ext cx="1238596" cy="282632"/>
            </a:xfrm>
            <a:prstGeom prst="flowChartInputOutpu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Roads</a:t>
              </a:r>
            </a:p>
          </p:txBody>
        </p:sp>
        <p:sp>
          <p:nvSpPr>
            <p:cNvPr id="5" name="Flowchart: Data 4"/>
            <p:cNvSpPr/>
            <p:nvPr/>
          </p:nvSpPr>
          <p:spPr>
            <a:xfrm>
              <a:off x="4993234" y="355353"/>
              <a:ext cx="1238596" cy="282632"/>
            </a:xfrm>
            <a:prstGeom prst="flowChartInputOutpu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Rivers</a:t>
              </a:r>
            </a:p>
          </p:txBody>
        </p:sp>
        <p:sp>
          <p:nvSpPr>
            <p:cNvPr id="6" name="Flowchart: Data 5"/>
            <p:cNvSpPr/>
            <p:nvPr/>
          </p:nvSpPr>
          <p:spPr>
            <a:xfrm>
              <a:off x="6333413" y="355353"/>
              <a:ext cx="1318952" cy="282632"/>
            </a:xfrm>
            <a:prstGeom prst="flowChartInputOutpu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Wetlands</a:t>
              </a:r>
            </a:p>
          </p:txBody>
        </p:sp>
        <p:sp>
          <p:nvSpPr>
            <p:cNvPr id="7" name="Flowchart: Data 6"/>
            <p:cNvSpPr/>
            <p:nvPr/>
          </p:nvSpPr>
          <p:spPr>
            <a:xfrm>
              <a:off x="8087869" y="361105"/>
              <a:ext cx="1501429" cy="308886"/>
            </a:xfrm>
            <a:prstGeom prst="flowChartInputOutpu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Cell Towers</a:t>
              </a:r>
            </a:p>
          </p:txBody>
        </p:sp>
        <p:sp>
          <p:nvSpPr>
            <p:cNvPr id="8" name="Flowchart: Process 7"/>
            <p:cNvSpPr/>
            <p:nvPr/>
          </p:nvSpPr>
          <p:spPr>
            <a:xfrm>
              <a:off x="714895" y="997528"/>
              <a:ext cx="964276" cy="307571"/>
            </a:xfrm>
            <a:prstGeom prst="flowChartProcess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Select Rural Residential</a:t>
              </a:r>
            </a:p>
          </p:txBody>
        </p:sp>
        <p:cxnSp>
          <p:nvCxnSpPr>
            <p:cNvPr id="10" name="Straight Arrow Connector 9"/>
            <p:cNvCxnSpPr>
              <a:stCxn id="2" idx="3"/>
              <a:endCxn id="8" idx="0"/>
            </p:cNvCxnSpPr>
            <p:nvPr/>
          </p:nvCxnSpPr>
          <p:spPr>
            <a:xfrm flipH="1">
              <a:off x="1197033" y="631767"/>
              <a:ext cx="421" cy="3657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Flowchart: Data 13"/>
            <p:cNvSpPr/>
            <p:nvPr/>
          </p:nvSpPr>
          <p:spPr>
            <a:xfrm>
              <a:off x="577735" y="1670860"/>
              <a:ext cx="1238596" cy="340820"/>
            </a:xfrm>
            <a:prstGeom prst="flowChartInputOutpu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Parcels selection</a:t>
              </a:r>
            </a:p>
          </p:txBody>
        </p:sp>
        <p:cxnSp>
          <p:nvCxnSpPr>
            <p:cNvPr id="15" name="Straight Arrow Connector 14"/>
            <p:cNvCxnSpPr>
              <a:stCxn id="8" idx="2"/>
              <a:endCxn id="14" idx="1"/>
            </p:cNvCxnSpPr>
            <p:nvPr/>
          </p:nvCxnSpPr>
          <p:spPr>
            <a:xfrm>
              <a:off x="1197033" y="1305099"/>
              <a:ext cx="0" cy="3657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3" idx="3"/>
              <a:endCxn id="23" idx="0"/>
            </p:cNvCxnSpPr>
            <p:nvPr/>
          </p:nvCxnSpPr>
          <p:spPr>
            <a:xfrm flipH="1">
              <a:off x="2633749" y="631768"/>
              <a:ext cx="421" cy="3657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Flowchart: Process 22"/>
            <p:cNvSpPr/>
            <p:nvPr/>
          </p:nvSpPr>
          <p:spPr>
            <a:xfrm>
              <a:off x="2151611" y="997528"/>
              <a:ext cx="964276" cy="307571"/>
            </a:xfrm>
            <a:prstGeom prst="flowChartProcess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Select Unclassified</a:t>
              </a:r>
            </a:p>
          </p:txBody>
        </p:sp>
        <p:sp>
          <p:nvSpPr>
            <p:cNvPr id="26" name="Flowchart: Data 25"/>
            <p:cNvSpPr/>
            <p:nvPr/>
          </p:nvSpPr>
          <p:spPr>
            <a:xfrm>
              <a:off x="2014451" y="1670860"/>
              <a:ext cx="1238596" cy="340820"/>
            </a:xfrm>
            <a:prstGeom prst="flowChartInputOutpu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Zones selection</a:t>
              </a:r>
            </a:p>
          </p:txBody>
        </p:sp>
        <p:cxnSp>
          <p:nvCxnSpPr>
            <p:cNvPr id="27" name="Straight Arrow Connector 26"/>
            <p:cNvCxnSpPr>
              <a:stCxn id="23" idx="2"/>
              <a:endCxn id="26" idx="1"/>
            </p:cNvCxnSpPr>
            <p:nvPr/>
          </p:nvCxnSpPr>
          <p:spPr>
            <a:xfrm>
              <a:off x="2633749" y="1305099"/>
              <a:ext cx="0" cy="3657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lowchart: Process 30"/>
            <p:cNvSpPr/>
            <p:nvPr/>
          </p:nvSpPr>
          <p:spPr>
            <a:xfrm>
              <a:off x="1374371" y="2223655"/>
              <a:ext cx="964276" cy="307571"/>
            </a:xfrm>
            <a:prstGeom prst="flowChartProcess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Intersect</a:t>
              </a:r>
            </a:p>
          </p:txBody>
        </p:sp>
        <p:cxnSp>
          <p:nvCxnSpPr>
            <p:cNvPr id="33" name="Elbow Connector 32"/>
            <p:cNvCxnSpPr>
              <a:stCxn id="14" idx="3"/>
              <a:endCxn id="31" idx="1"/>
            </p:cNvCxnSpPr>
            <p:nvPr/>
          </p:nvCxnSpPr>
          <p:spPr>
            <a:xfrm rot="16200000" flipH="1">
              <a:off x="1040892" y="2043961"/>
              <a:ext cx="365761" cy="301198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>
              <a:stCxn id="26" idx="4"/>
              <a:endCxn id="31" idx="3"/>
            </p:cNvCxnSpPr>
            <p:nvPr/>
          </p:nvCxnSpPr>
          <p:spPr>
            <a:xfrm rot="5400000">
              <a:off x="2303318" y="2047009"/>
              <a:ext cx="365761" cy="295102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1" idx="2"/>
            </p:cNvCxnSpPr>
            <p:nvPr/>
          </p:nvCxnSpPr>
          <p:spPr>
            <a:xfrm>
              <a:off x="1856509" y="2531226"/>
              <a:ext cx="6320" cy="27525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Flowchart: Process 53"/>
            <p:cNvSpPr/>
            <p:nvPr/>
          </p:nvSpPr>
          <p:spPr>
            <a:xfrm>
              <a:off x="3676721" y="2891584"/>
              <a:ext cx="964276" cy="307571"/>
            </a:xfrm>
            <a:prstGeom prst="flowChartProcess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Spatial Selection</a:t>
              </a:r>
            </a:p>
          </p:txBody>
        </p:sp>
        <p:cxnSp>
          <p:nvCxnSpPr>
            <p:cNvPr id="56" name="Straight Arrow Connector 55"/>
            <p:cNvCxnSpPr>
              <a:stCxn id="138" idx="5"/>
              <a:endCxn id="54" idx="1"/>
            </p:cNvCxnSpPr>
            <p:nvPr/>
          </p:nvCxnSpPr>
          <p:spPr>
            <a:xfrm>
              <a:off x="2330251" y="3042416"/>
              <a:ext cx="1346470" cy="295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4" idx="4"/>
              <a:endCxn id="54" idx="0"/>
            </p:cNvCxnSpPr>
            <p:nvPr/>
          </p:nvCxnSpPr>
          <p:spPr>
            <a:xfrm>
              <a:off x="4158096" y="631767"/>
              <a:ext cx="763" cy="225981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54" idx="2"/>
              <a:endCxn id="137" idx="0"/>
            </p:cNvCxnSpPr>
            <p:nvPr/>
          </p:nvCxnSpPr>
          <p:spPr>
            <a:xfrm>
              <a:off x="4158859" y="3199155"/>
              <a:ext cx="2564" cy="3657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137" idx="5"/>
              <a:endCxn id="142" idx="1"/>
            </p:cNvCxnSpPr>
            <p:nvPr/>
          </p:nvCxnSpPr>
          <p:spPr>
            <a:xfrm>
              <a:off x="4698649" y="3761723"/>
              <a:ext cx="432986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5" idx="4"/>
              <a:endCxn id="142" idx="0"/>
            </p:cNvCxnSpPr>
            <p:nvPr/>
          </p:nvCxnSpPr>
          <p:spPr>
            <a:xfrm>
              <a:off x="5612532" y="637985"/>
              <a:ext cx="1242" cy="28978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Flowchart: Data 73"/>
            <p:cNvSpPr/>
            <p:nvPr/>
          </p:nvSpPr>
          <p:spPr>
            <a:xfrm>
              <a:off x="4550054" y="4517448"/>
              <a:ext cx="1782028" cy="433088"/>
            </a:xfrm>
            <a:prstGeom prst="flowChartInputOutpu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RiverParcels</a:t>
              </a:r>
            </a:p>
          </p:txBody>
        </p:sp>
        <p:sp>
          <p:nvSpPr>
            <p:cNvPr id="75" name="Flowchart: Process 74"/>
            <p:cNvSpPr/>
            <p:nvPr/>
          </p:nvSpPr>
          <p:spPr>
            <a:xfrm>
              <a:off x="6517170" y="2443586"/>
              <a:ext cx="964276" cy="307571"/>
            </a:xfrm>
            <a:prstGeom prst="flowChartProcess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600 m Buffer</a:t>
              </a:r>
            </a:p>
          </p:txBody>
        </p:sp>
        <p:sp>
          <p:nvSpPr>
            <p:cNvPr id="76" name="Flowchart: Data 75"/>
            <p:cNvSpPr/>
            <p:nvPr/>
          </p:nvSpPr>
          <p:spPr>
            <a:xfrm>
              <a:off x="6339834" y="3088583"/>
              <a:ext cx="1318952" cy="411479"/>
            </a:xfrm>
            <a:prstGeom prst="flowChartInputOutpu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WetlandsBuffer</a:t>
              </a:r>
            </a:p>
          </p:txBody>
        </p:sp>
        <p:cxnSp>
          <p:nvCxnSpPr>
            <p:cNvPr id="78" name="Straight Arrow Connector 77"/>
            <p:cNvCxnSpPr>
              <a:stCxn id="142" idx="2"/>
              <a:endCxn id="74" idx="0"/>
            </p:cNvCxnSpPr>
            <p:nvPr/>
          </p:nvCxnSpPr>
          <p:spPr>
            <a:xfrm>
              <a:off x="5613774" y="3987621"/>
              <a:ext cx="5497" cy="5298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Flowchart: Process 79"/>
            <p:cNvSpPr/>
            <p:nvPr/>
          </p:nvSpPr>
          <p:spPr>
            <a:xfrm>
              <a:off x="6517170" y="4577670"/>
              <a:ext cx="964276" cy="307571"/>
            </a:xfrm>
            <a:prstGeom prst="flowChartProcess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Erase</a:t>
              </a:r>
            </a:p>
          </p:txBody>
        </p:sp>
        <p:cxnSp>
          <p:nvCxnSpPr>
            <p:cNvPr id="82" name="Straight Arrow Connector 81"/>
            <p:cNvCxnSpPr>
              <a:stCxn id="74" idx="5"/>
              <a:endCxn id="80" idx="1"/>
            </p:cNvCxnSpPr>
            <p:nvPr/>
          </p:nvCxnSpPr>
          <p:spPr>
            <a:xfrm flipV="1">
              <a:off x="6153879" y="4731456"/>
              <a:ext cx="363291" cy="253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>
              <a:stCxn id="76" idx="4"/>
              <a:endCxn id="80" idx="0"/>
            </p:cNvCxnSpPr>
            <p:nvPr/>
          </p:nvCxnSpPr>
          <p:spPr>
            <a:xfrm flipH="1">
              <a:off x="6999308" y="3500062"/>
              <a:ext cx="2" cy="10776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Flowchart: Process 90"/>
            <p:cNvSpPr/>
            <p:nvPr/>
          </p:nvSpPr>
          <p:spPr>
            <a:xfrm>
              <a:off x="8236782" y="4935187"/>
              <a:ext cx="1235714" cy="704701"/>
            </a:xfrm>
            <a:prstGeom prst="flowChartProcess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Calculate Geometry and Select Polygons &gt; 70000 m</a:t>
              </a:r>
              <a:r>
                <a:rPr lang="en-US" sz="1200" baseline="30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2" name="Flowchart: Data 91"/>
            <p:cNvSpPr/>
            <p:nvPr/>
          </p:nvSpPr>
          <p:spPr>
            <a:xfrm>
              <a:off x="6016764" y="5075516"/>
              <a:ext cx="1967605" cy="425155"/>
            </a:xfrm>
            <a:prstGeom prst="flowChartInputOutpu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ParcelsWetlands</a:t>
              </a: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Erase</a:t>
              </a:r>
            </a:p>
          </p:txBody>
        </p:sp>
        <p:sp>
          <p:nvSpPr>
            <p:cNvPr id="93" name="Flowchart: Data 92"/>
            <p:cNvSpPr/>
            <p:nvPr/>
          </p:nvSpPr>
          <p:spPr>
            <a:xfrm>
              <a:off x="9842802" y="3406562"/>
              <a:ext cx="1481742" cy="411479"/>
            </a:xfrm>
            <a:prstGeom prst="flowChartInputOutpu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Final Candidates</a:t>
              </a:r>
            </a:p>
          </p:txBody>
        </p:sp>
        <p:sp>
          <p:nvSpPr>
            <p:cNvPr id="94" name="Flowchart: Process 93"/>
            <p:cNvSpPr/>
            <p:nvPr/>
          </p:nvSpPr>
          <p:spPr>
            <a:xfrm>
              <a:off x="8293653" y="2179782"/>
              <a:ext cx="1094409" cy="406147"/>
            </a:xfrm>
            <a:prstGeom prst="flowChartProcess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Assign Relative Buffers</a:t>
              </a:r>
            </a:p>
          </p:txBody>
        </p:sp>
        <p:sp>
          <p:nvSpPr>
            <p:cNvPr id="95" name="Flowchart: Data 94"/>
            <p:cNvSpPr/>
            <p:nvPr/>
          </p:nvSpPr>
          <p:spPr>
            <a:xfrm>
              <a:off x="8114345" y="2803710"/>
              <a:ext cx="1460148" cy="461829"/>
            </a:xfrm>
            <a:prstGeom prst="flowChartInputOutpu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Cell Tower Buffers</a:t>
              </a:r>
            </a:p>
          </p:txBody>
        </p:sp>
        <p:cxnSp>
          <p:nvCxnSpPr>
            <p:cNvPr id="101" name="Straight Arrow Connector 100"/>
            <p:cNvCxnSpPr>
              <a:stCxn id="80" idx="2"/>
              <a:endCxn id="92" idx="1"/>
            </p:cNvCxnSpPr>
            <p:nvPr/>
          </p:nvCxnSpPr>
          <p:spPr>
            <a:xfrm>
              <a:off x="6999308" y="4885241"/>
              <a:ext cx="1259" cy="1902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>
              <a:stCxn id="92" idx="5"/>
              <a:endCxn id="91" idx="1"/>
            </p:cNvCxnSpPr>
            <p:nvPr/>
          </p:nvCxnSpPr>
          <p:spPr>
            <a:xfrm flipV="1">
              <a:off x="7787609" y="5287538"/>
              <a:ext cx="449173" cy="55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>
              <a:stCxn id="75" idx="2"/>
              <a:endCxn id="76" idx="1"/>
            </p:cNvCxnSpPr>
            <p:nvPr/>
          </p:nvCxnSpPr>
          <p:spPr>
            <a:xfrm>
              <a:off x="6999308" y="2751156"/>
              <a:ext cx="2" cy="3374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>
              <a:stCxn id="94" idx="2"/>
              <a:endCxn id="95" idx="1"/>
            </p:cNvCxnSpPr>
            <p:nvPr/>
          </p:nvCxnSpPr>
          <p:spPr>
            <a:xfrm>
              <a:off x="8840857" y="2585929"/>
              <a:ext cx="3562" cy="21778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Flowchart: Data 136"/>
            <p:cNvSpPr/>
            <p:nvPr/>
          </p:nvSpPr>
          <p:spPr>
            <a:xfrm>
              <a:off x="3086969" y="3564919"/>
              <a:ext cx="1790755" cy="393608"/>
            </a:xfrm>
            <a:prstGeom prst="flowChartInputOutpu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RuralU Selection</a:t>
              </a:r>
            </a:p>
          </p:txBody>
        </p:sp>
        <p:sp>
          <p:nvSpPr>
            <p:cNvPr id="138" name="Flowchart: Data 137"/>
            <p:cNvSpPr/>
            <p:nvPr/>
          </p:nvSpPr>
          <p:spPr>
            <a:xfrm>
              <a:off x="927985" y="2798124"/>
              <a:ext cx="1558074" cy="488582"/>
            </a:xfrm>
            <a:prstGeom prst="flowChartInputOutpu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Rural</a:t>
              </a: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Unclassified</a:t>
              </a:r>
            </a:p>
          </p:txBody>
        </p:sp>
        <p:sp>
          <p:nvSpPr>
            <p:cNvPr id="142" name="Flowchart: Process 141"/>
            <p:cNvSpPr/>
            <p:nvPr/>
          </p:nvSpPr>
          <p:spPr>
            <a:xfrm>
              <a:off x="5131636" y="3535825"/>
              <a:ext cx="964276" cy="451796"/>
            </a:xfrm>
            <a:prstGeom prst="flowChartProcess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Spatial Selection</a:t>
              </a:r>
            </a:p>
          </p:txBody>
        </p:sp>
      </p:grpSp>
      <p:sp>
        <p:nvSpPr>
          <p:cNvPr id="50" name="Flowchart: Process 49"/>
          <p:cNvSpPr/>
          <p:nvPr/>
        </p:nvSpPr>
        <p:spPr>
          <a:xfrm>
            <a:off x="8647196" y="3862507"/>
            <a:ext cx="964276" cy="387120"/>
          </a:xfrm>
          <a:prstGeom prst="flowChartProcess">
            <a:avLst/>
          </a:prstGeom>
          <a:solidFill>
            <a:schemeClr val="bg2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Spatial Selection</a:t>
            </a:r>
          </a:p>
        </p:txBody>
      </p:sp>
      <p:sp>
        <p:nvSpPr>
          <p:cNvPr id="51" name="Flowchart: Data 50"/>
          <p:cNvSpPr/>
          <p:nvPr/>
        </p:nvSpPr>
        <p:spPr>
          <a:xfrm>
            <a:off x="8388459" y="4625775"/>
            <a:ext cx="1481742" cy="589060"/>
          </a:xfrm>
          <a:prstGeom prst="flowChartInputOutp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Suitable sized parcels</a:t>
            </a:r>
          </a:p>
        </p:txBody>
      </p:sp>
      <p:cxnSp>
        <p:nvCxnSpPr>
          <p:cNvPr id="16" name="Straight Arrow Connector 15"/>
          <p:cNvCxnSpPr>
            <a:stCxn id="91" idx="0"/>
            <a:endCxn id="51" idx="4"/>
          </p:cNvCxnSpPr>
          <p:nvPr/>
        </p:nvCxnSpPr>
        <p:spPr>
          <a:xfrm flipH="1" flipV="1">
            <a:off x="9129330" y="5214835"/>
            <a:ext cx="5704" cy="321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  <a:stCxn id="51" idx="1"/>
            <a:endCxn id="50" idx="2"/>
          </p:cNvCxnSpPr>
          <p:nvPr/>
        </p:nvCxnSpPr>
        <p:spPr>
          <a:xfrm flipV="1">
            <a:off x="9129330" y="4249627"/>
            <a:ext cx="4" cy="3761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cxnSpLocks/>
            <a:stCxn id="95" idx="4"/>
            <a:endCxn id="50" idx="0"/>
          </p:cNvCxnSpPr>
          <p:nvPr/>
        </p:nvCxnSpPr>
        <p:spPr>
          <a:xfrm>
            <a:off x="9124498" y="3671752"/>
            <a:ext cx="4836" cy="1907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Flowchart: Process 95"/>
          <p:cNvSpPr/>
          <p:nvPr/>
        </p:nvSpPr>
        <p:spPr>
          <a:xfrm>
            <a:off x="6668801" y="914400"/>
            <a:ext cx="1093978" cy="528034"/>
          </a:xfrm>
          <a:prstGeom prst="flowChartProcess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Clip to Humboldt  County Extent</a:t>
            </a:r>
          </a:p>
        </p:txBody>
      </p:sp>
      <p:sp>
        <p:nvSpPr>
          <p:cNvPr id="97" name="Flowchart: Data 96"/>
          <p:cNvSpPr/>
          <p:nvPr/>
        </p:nvSpPr>
        <p:spPr>
          <a:xfrm>
            <a:off x="6560987" y="1735214"/>
            <a:ext cx="1318952" cy="411479"/>
          </a:xfrm>
          <a:prstGeom prst="flowChartInputOutp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WetlandsClip</a:t>
            </a:r>
          </a:p>
        </p:txBody>
      </p:sp>
      <p:cxnSp>
        <p:nvCxnSpPr>
          <p:cNvPr id="77" name="Straight Arrow Connector 76"/>
          <p:cNvCxnSpPr>
            <a:stCxn id="6" idx="4"/>
            <a:endCxn id="96" idx="0"/>
          </p:cNvCxnSpPr>
          <p:nvPr/>
        </p:nvCxnSpPr>
        <p:spPr>
          <a:xfrm flipH="1">
            <a:off x="7215790" y="737188"/>
            <a:ext cx="58" cy="177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96" idx="2"/>
            <a:endCxn id="97" idx="1"/>
          </p:cNvCxnSpPr>
          <p:nvPr/>
        </p:nvCxnSpPr>
        <p:spPr>
          <a:xfrm>
            <a:off x="7215790" y="1442434"/>
            <a:ext cx="4673" cy="292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97" idx="4"/>
            <a:endCxn id="75" idx="0"/>
          </p:cNvCxnSpPr>
          <p:nvPr/>
        </p:nvCxnSpPr>
        <p:spPr>
          <a:xfrm>
            <a:off x="7220463" y="2146693"/>
            <a:ext cx="2002" cy="6070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Flowchart: Process 111"/>
          <p:cNvSpPr/>
          <p:nvPr/>
        </p:nvSpPr>
        <p:spPr>
          <a:xfrm>
            <a:off x="8490149" y="935478"/>
            <a:ext cx="1259158" cy="532713"/>
          </a:xfrm>
          <a:prstGeom prst="flowChartProcess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Add XY Data and Export as .shp </a:t>
            </a:r>
          </a:p>
        </p:txBody>
      </p:sp>
      <p:sp>
        <p:nvSpPr>
          <p:cNvPr id="120" name="Flowchart: Data 119"/>
          <p:cNvSpPr/>
          <p:nvPr/>
        </p:nvSpPr>
        <p:spPr>
          <a:xfrm>
            <a:off x="8390043" y="1679171"/>
            <a:ext cx="1460148" cy="539707"/>
          </a:xfrm>
          <a:prstGeom prst="flowChartInputOutp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Cell Towers Shapefile</a:t>
            </a:r>
          </a:p>
        </p:txBody>
      </p:sp>
      <p:cxnSp>
        <p:nvCxnSpPr>
          <p:cNvPr id="145" name="Straight Arrow Connector 144"/>
          <p:cNvCxnSpPr>
            <a:stCxn id="7" idx="4"/>
            <a:endCxn id="112" idx="0"/>
          </p:cNvCxnSpPr>
          <p:nvPr/>
        </p:nvCxnSpPr>
        <p:spPr>
          <a:xfrm>
            <a:off x="9118483" y="772934"/>
            <a:ext cx="1245" cy="162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>
            <a:stCxn id="112" idx="2"/>
            <a:endCxn id="120" idx="1"/>
          </p:cNvCxnSpPr>
          <p:nvPr/>
        </p:nvCxnSpPr>
        <p:spPr>
          <a:xfrm>
            <a:off x="9119728" y="1468191"/>
            <a:ext cx="389" cy="210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stCxn id="120" idx="4"/>
            <a:endCxn id="94" idx="0"/>
          </p:cNvCxnSpPr>
          <p:nvPr/>
        </p:nvCxnSpPr>
        <p:spPr>
          <a:xfrm>
            <a:off x="9120117" y="2218878"/>
            <a:ext cx="709" cy="2402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cxnSpLocks/>
            <a:stCxn id="50" idx="3"/>
            <a:endCxn id="93" idx="2"/>
          </p:cNvCxnSpPr>
          <p:nvPr/>
        </p:nvCxnSpPr>
        <p:spPr>
          <a:xfrm>
            <a:off x="9611472" y="4056067"/>
            <a:ext cx="694953" cy="2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3437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71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Humboldt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dg1688</dc:creator>
  <cp:lastModifiedBy>dg1688</cp:lastModifiedBy>
  <cp:revision>24</cp:revision>
  <dcterms:created xsi:type="dcterms:W3CDTF">2017-09-29T21:54:14Z</dcterms:created>
  <dcterms:modified xsi:type="dcterms:W3CDTF">2018-09-24T23:46:59Z</dcterms:modified>
</cp:coreProperties>
</file>