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3716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516"/>
      </p:cViewPr>
      <p:guideLst>
        <p:guide orient="horz" pos="216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122363"/>
            <a:ext cx="10287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602038"/>
            <a:ext cx="10287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7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7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365125"/>
            <a:ext cx="295751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365125"/>
            <a:ext cx="8701088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2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7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709739"/>
            <a:ext cx="118300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4589464"/>
            <a:ext cx="118300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1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1825625"/>
            <a:ext cx="58293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1825625"/>
            <a:ext cx="58293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9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365126"/>
            <a:ext cx="118300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681163"/>
            <a:ext cx="580251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505075"/>
            <a:ext cx="580251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681163"/>
            <a:ext cx="5831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505075"/>
            <a:ext cx="58310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3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5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5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57200"/>
            <a:ext cx="4423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987426"/>
            <a:ext cx="694372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057400"/>
            <a:ext cx="4423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57200"/>
            <a:ext cx="4423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987426"/>
            <a:ext cx="694372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057400"/>
            <a:ext cx="4423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6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365126"/>
            <a:ext cx="11830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1825625"/>
            <a:ext cx="118300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920E-9343-4856-A7E1-FB8788DFAF81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6356351"/>
            <a:ext cx="4629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33719" y="1278441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CanvasMap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38337" y="2696222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Scene</a:t>
            </a:r>
          </a:p>
        </p:txBody>
      </p:sp>
      <p:sp>
        <p:nvSpPr>
          <p:cNvPr id="6" name="Rectangle 5"/>
          <p:cNvSpPr/>
          <p:nvPr/>
        </p:nvSpPr>
        <p:spPr>
          <a:xfrm>
            <a:off x="4702380" y="4327365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4817834" y="4433583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9169525" y="4536009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View</a:t>
            </a:r>
          </a:p>
        </p:txBody>
      </p:sp>
      <p:cxnSp>
        <p:nvCxnSpPr>
          <p:cNvPr id="13" name="Elbow Connector 12"/>
          <p:cNvCxnSpPr>
            <a:stCxn id="4" idx="2"/>
            <a:endCxn id="5" idx="0"/>
          </p:cNvCxnSpPr>
          <p:nvPr/>
        </p:nvCxnSpPr>
        <p:spPr>
          <a:xfrm rot="16200000" flipH="1">
            <a:off x="5646338" y="2326767"/>
            <a:ext cx="734291" cy="4618"/>
          </a:xfrm>
          <a:prstGeom prst="bentConnector3">
            <a:avLst/>
          </a:prstGeom>
          <a:ln w="25400">
            <a:solidFill>
              <a:schemeClr val="tx1"/>
            </a:solidFill>
            <a:tailEnd type="none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2"/>
            <a:endCxn id="6" idx="0"/>
          </p:cNvCxnSpPr>
          <p:nvPr/>
        </p:nvCxnSpPr>
        <p:spPr>
          <a:xfrm rot="5400000">
            <a:off x="5323988" y="3635561"/>
            <a:ext cx="947653" cy="435957"/>
          </a:xfrm>
          <a:prstGeom prst="bentConnector3">
            <a:avLst>
              <a:gd name="adj1" fmla="val 48928"/>
            </a:avLst>
          </a:prstGeom>
          <a:ln w="25400">
            <a:solidFill>
              <a:schemeClr val="tx1"/>
            </a:solidFill>
            <a:tailEnd type="oval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5" idx="2"/>
            <a:endCxn id="9" idx="0"/>
          </p:cNvCxnSpPr>
          <p:nvPr/>
        </p:nvCxnSpPr>
        <p:spPr>
          <a:xfrm rot="16200000" flipH="1">
            <a:off x="7453238" y="1942266"/>
            <a:ext cx="1156297" cy="4031188"/>
          </a:xfrm>
          <a:prstGeom prst="bentConnector3">
            <a:avLst>
              <a:gd name="adj1" fmla="val 39456"/>
            </a:avLst>
          </a:prstGeom>
          <a:ln w="25400">
            <a:solidFill>
              <a:schemeClr val="tx1"/>
            </a:solidFill>
            <a:tailEnd type="oval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182375" y="5771453"/>
            <a:ext cx="1754909" cy="6834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Canvas Element</a:t>
            </a:r>
          </a:p>
        </p:txBody>
      </p:sp>
      <p:cxnSp>
        <p:nvCxnSpPr>
          <p:cNvPr id="33" name="Elbow Connector 32"/>
          <p:cNvCxnSpPr>
            <a:stCxn id="9" idx="2"/>
            <a:endCxn id="29" idx="0"/>
          </p:cNvCxnSpPr>
          <p:nvPr/>
        </p:nvCxnSpPr>
        <p:spPr>
          <a:xfrm rot="16200000" flipH="1">
            <a:off x="9777427" y="5489051"/>
            <a:ext cx="551954" cy="128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3"/>
            <a:endCxn id="9" idx="3"/>
          </p:cNvCxnSpPr>
          <p:nvPr/>
        </p:nvCxnSpPr>
        <p:spPr>
          <a:xfrm>
            <a:off x="6888627" y="1620186"/>
            <a:ext cx="4035806" cy="3257568"/>
          </a:xfrm>
          <a:prstGeom prst="bentConnector3">
            <a:avLst>
              <a:gd name="adj1" fmla="val 105664"/>
            </a:avLst>
          </a:prstGeom>
          <a:ln w="25400">
            <a:solidFill>
              <a:schemeClr val="tx1"/>
            </a:solidFill>
            <a:tailEnd type="none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66429" y="1424079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Dialog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70234" y="4585983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34253" y="4696786"/>
            <a:ext cx="1458604" cy="46166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b="1" dirty="0"/>
              <a:t>JavaScript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860273" y="5898643"/>
            <a:ext cx="856325" cy="46166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b="1" dirty="0"/>
              <a:t>DOM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285429" y="5489355"/>
            <a:ext cx="12726378" cy="18066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66428" y="4021544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Utilities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78669" y="555900"/>
            <a:ext cx="3865354" cy="46166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b="1" dirty="0"/>
              <a:t>Main Containment Hierarchy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05004" y="5779627"/>
            <a:ext cx="1754909" cy="6834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Layers List Element</a:t>
            </a:r>
          </a:p>
        </p:txBody>
      </p:sp>
      <p:cxnSp>
        <p:nvCxnSpPr>
          <p:cNvPr id="30" name="Elbow Connector 29"/>
          <p:cNvCxnSpPr>
            <a:stCxn id="27" idx="2"/>
            <a:endCxn id="28" idx="0"/>
          </p:cNvCxnSpPr>
          <p:nvPr/>
        </p:nvCxnSpPr>
        <p:spPr>
          <a:xfrm rot="16200000" flipH="1">
            <a:off x="5659996" y="5457165"/>
            <a:ext cx="510154" cy="13477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headEnd type="oval" w="lg" len="lg"/>
            <a:tailEnd type="none" w="sm" len="sm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672536" y="2684967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Projector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39860" y="521986"/>
            <a:ext cx="1915909" cy="46166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b="1" dirty="0"/>
              <a:t>Other Classes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2971" y="397291"/>
            <a:ext cx="13078022" cy="6278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911487" y="4297069"/>
            <a:ext cx="1610764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Map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39531" y="5797259"/>
            <a:ext cx="1859280" cy="6834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CanvasMap</a:t>
            </a:r>
            <a:r>
              <a:rPr lang="en-US" dirty="0">
                <a:solidFill>
                  <a:schemeClr val="tx1"/>
                </a:solidFill>
              </a:rPr>
              <a:t> DOM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Elements</a:t>
            </a:r>
          </a:p>
        </p:txBody>
      </p:sp>
      <p:cxnSp>
        <p:nvCxnSpPr>
          <p:cNvPr id="37" name="Elbow Connector 36"/>
          <p:cNvCxnSpPr>
            <a:stCxn id="4" idx="1"/>
            <a:endCxn id="35" idx="3"/>
          </p:cNvCxnSpPr>
          <p:nvPr/>
        </p:nvCxnSpPr>
        <p:spPr>
          <a:xfrm rot="10800000" flipV="1">
            <a:off x="2398813" y="1620186"/>
            <a:ext cx="2734907" cy="4518818"/>
          </a:xfrm>
          <a:prstGeom prst="bentConnector3">
            <a:avLst>
              <a:gd name="adj1" fmla="val 90864"/>
            </a:avLst>
          </a:prstGeom>
          <a:ln w="25400">
            <a:solidFill>
              <a:schemeClr val="tx1"/>
            </a:solidFill>
            <a:tailEnd type="none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4" idx="3"/>
            <a:endCxn id="31" idx="0"/>
          </p:cNvCxnSpPr>
          <p:nvPr/>
        </p:nvCxnSpPr>
        <p:spPr>
          <a:xfrm>
            <a:off x="6888628" y="1620186"/>
            <a:ext cx="1661363" cy="1064781"/>
          </a:xfrm>
          <a:prstGeom prst="bentConnector2">
            <a:avLst/>
          </a:prstGeom>
          <a:ln w="25400">
            <a:solidFill>
              <a:schemeClr val="tx1"/>
            </a:solidFill>
            <a:tailEnd type="none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876620" y="4307045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Layers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992074" y="4413263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Layers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144474" y="4565663"/>
            <a:ext cx="1754909" cy="6834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Background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Layers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147164" y="5759307"/>
            <a:ext cx="1754909" cy="6834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Background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Element</a:t>
            </a:r>
          </a:p>
        </p:txBody>
      </p:sp>
      <p:cxnSp>
        <p:nvCxnSpPr>
          <p:cNvPr id="43" name="Elbow Connector 29"/>
          <p:cNvCxnSpPr>
            <a:stCxn id="41" idx="2"/>
            <a:endCxn id="42" idx="0"/>
          </p:cNvCxnSpPr>
          <p:nvPr/>
        </p:nvCxnSpPr>
        <p:spPr>
          <a:xfrm rot="16200000" flipH="1">
            <a:off x="7768196" y="5502885"/>
            <a:ext cx="510154" cy="269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headEnd type="oval" w="lg" len="lg"/>
            <a:tailEnd type="none" w="sm" len="sm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13"/>
          <p:cNvCxnSpPr>
            <a:stCxn id="5" idx="2"/>
            <a:endCxn id="34" idx="0"/>
          </p:cNvCxnSpPr>
          <p:nvPr/>
        </p:nvCxnSpPr>
        <p:spPr>
          <a:xfrm rot="5400000">
            <a:off x="4407653" y="2688929"/>
            <a:ext cx="917357" cy="229892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oval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13"/>
          <p:cNvCxnSpPr>
            <a:stCxn id="5" idx="2"/>
            <a:endCxn id="39" idx="0"/>
          </p:cNvCxnSpPr>
          <p:nvPr/>
        </p:nvCxnSpPr>
        <p:spPr>
          <a:xfrm rot="16200000" flipH="1">
            <a:off x="6421267" y="2974237"/>
            <a:ext cx="927333" cy="173828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oval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952127" y="5800749"/>
            <a:ext cx="1661564" cy="6834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Map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DOM Elements</a:t>
            </a:r>
          </a:p>
        </p:txBody>
      </p:sp>
      <p:cxnSp>
        <p:nvCxnSpPr>
          <p:cNvPr id="79" name="Elbow Connector 32"/>
          <p:cNvCxnSpPr>
            <a:stCxn id="34" idx="2"/>
            <a:endCxn id="74" idx="0"/>
          </p:cNvCxnSpPr>
          <p:nvPr/>
        </p:nvCxnSpPr>
        <p:spPr>
          <a:xfrm rot="16200000" flipH="1">
            <a:off x="3339794" y="5357634"/>
            <a:ext cx="820190" cy="6604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  <a:effectLst>
            <a:outerShdw blurRad="50800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92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17128" y="1246910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Layer</a:t>
            </a:r>
          </a:p>
        </p:txBody>
      </p:sp>
      <p:sp>
        <p:nvSpPr>
          <p:cNvPr id="3" name="Rectangle 2"/>
          <p:cNvSpPr/>
          <p:nvPr/>
        </p:nvSpPr>
        <p:spPr>
          <a:xfrm>
            <a:off x="4421338" y="2670582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LayerVector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Elbow Connector 7"/>
          <p:cNvCxnSpPr>
            <a:stCxn id="2" idx="2"/>
            <a:endCxn id="3" idx="0"/>
          </p:cNvCxnSpPr>
          <p:nvPr/>
        </p:nvCxnSpPr>
        <p:spPr>
          <a:xfrm rot="5400000">
            <a:off x="5426596" y="1802596"/>
            <a:ext cx="740182" cy="995790"/>
          </a:xfrm>
          <a:prstGeom prst="bentConnector3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2" idx="2"/>
            <a:endCxn id="25" idx="0"/>
          </p:cNvCxnSpPr>
          <p:nvPr/>
        </p:nvCxnSpPr>
        <p:spPr>
          <a:xfrm rot="16200000" flipH="1">
            <a:off x="6438197" y="1786785"/>
            <a:ext cx="740182" cy="102741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417046" y="2670581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LayerPoints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44540" y="2670582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LayerRaster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>
            <a:stCxn id="2" idx="2"/>
            <a:endCxn id="24" idx="0"/>
          </p:cNvCxnSpPr>
          <p:nvPr/>
        </p:nvCxnSpPr>
        <p:spPr>
          <a:xfrm rot="5400000">
            <a:off x="4424452" y="800449"/>
            <a:ext cx="740181" cy="300008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677987" y="2670581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LayerRaster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Pyramid</a:t>
            </a:r>
          </a:p>
        </p:txBody>
      </p:sp>
      <p:cxnSp>
        <p:nvCxnSpPr>
          <p:cNvPr id="32" name="Elbow Connector 31"/>
          <p:cNvCxnSpPr>
            <a:stCxn id="2" idx="2"/>
            <a:endCxn id="31" idx="0"/>
          </p:cNvCxnSpPr>
          <p:nvPr/>
        </p:nvCxnSpPr>
        <p:spPr>
          <a:xfrm rot="16200000" flipH="1">
            <a:off x="7554922" y="670061"/>
            <a:ext cx="740181" cy="326085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007476" y="914401"/>
            <a:ext cx="8749862" cy="2774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2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9020" y="631597"/>
            <a:ext cx="6183983" cy="56183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49019" y="631596"/>
            <a:ext cx="6183983" cy="4996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34573" y="1131216"/>
            <a:ext cx="2009479" cy="433476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520072" y="2271860"/>
            <a:ext cx="123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LAYER_LIST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45570" y="697581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MAP_TITLE</a:t>
            </a:r>
          </a:p>
        </p:txBody>
      </p:sp>
      <p:sp>
        <p:nvSpPr>
          <p:cNvPr id="8" name="Rectangle 7"/>
          <p:cNvSpPr/>
          <p:nvPr/>
        </p:nvSpPr>
        <p:spPr>
          <a:xfrm>
            <a:off x="2950590" y="5750351"/>
            <a:ext cx="6183983" cy="4996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50590" y="1131217"/>
            <a:ext cx="6183983" cy="4996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80083" y="1196360"/>
            <a:ext cx="2338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CM_TOOL_CONTAINER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45570" y="6334812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MAP_TITLE</a:t>
            </a:r>
          </a:p>
        </p:txBody>
      </p:sp>
    </p:spTree>
    <p:extLst>
      <p:ext uri="{BB962C8B-B14F-4D97-AF65-F5344CB8AC3E}">
        <p14:creationId xmlns:p14="http://schemas.microsoft.com/office/powerpoint/2010/main" val="116995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2993</TotalTime>
  <Words>45</Words>
  <Application>Microsoft Office PowerPoint</Application>
  <PresentationFormat>Custom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Graham</dc:creator>
  <cp:lastModifiedBy>James Graham</cp:lastModifiedBy>
  <cp:revision>20</cp:revision>
  <dcterms:created xsi:type="dcterms:W3CDTF">2015-07-02T13:16:23Z</dcterms:created>
  <dcterms:modified xsi:type="dcterms:W3CDTF">2016-11-15T15:29:42Z</dcterms:modified>
</cp:coreProperties>
</file>