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>
      <p:cViewPr varScale="1">
        <p:scale>
          <a:sx n="104" d="100"/>
          <a:sy n="10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8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9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2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37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8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3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3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4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3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7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8E509-8FF9-422F-8B2B-1585FDC32ECD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C7D81-1290-4898-951D-34C26923C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3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18797459">
            <a:off x="5202692" y="3600304"/>
            <a:ext cx="987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Distance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87273" y="2399146"/>
            <a:ext cx="2336800" cy="1154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ircular Arrow 9"/>
          <p:cNvSpPr/>
          <p:nvPr/>
        </p:nvSpPr>
        <p:spPr>
          <a:xfrm rot="19921662">
            <a:off x="3276600" y="3429000"/>
            <a:ext cx="2362200" cy="2057400"/>
          </a:xfrm>
          <a:prstGeom prst="circularArrow">
            <a:avLst>
              <a:gd name="adj1" fmla="val 1542"/>
              <a:gd name="adj2" fmla="val 452096"/>
              <a:gd name="adj3" fmla="val 20683106"/>
              <a:gd name="adj4" fmla="val 17765773"/>
              <a:gd name="adj5" fmla="val 363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872739">
            <a:off x="4524502" y="318885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Bearing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3546581" y="3311419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</a:t>
            </a:r>
            <a:r>
              <a:rPr lang="en-US" dirty="0" smtClean="0"/>
              <a:t> Northing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00600" y="2057400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</a:t>
            </a:r>
            <a:r>
              <a:rPr lang="en-US" dirty="0" smtClean="0"/>
              <a:t> Easting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200" y="4953000"/>
            <a:ext cx="1135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Easting1 </a:t>
            </a:r>
          </a:p>
          <a:p>
            <a:pPr algn="ctr"/>
            <a:r>
              <a:rPr lang="en-US" dirty="0" smtClean="0"/>
              <a:t>Northing1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39528" y="2082800"/>
            <a:ext cx="1135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Easting2 </a:t>
            </a:r>
          </a:p>
          <a:p>
            <a:r>
              <a:rPr lang="en-US" dirty="0" smtClean="0"/>
              <a:t>Northing2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770255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352636" y="4839855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8" idx="7"/>
          </p:cNvCxnSpPr>
          <p:nvPr/>
        </p:nvCxnSpPr>
        <p:spPr>
          <a:xfrm flipV="1">
            <a:off x="4417677" y="2438400"/>
            <a:ext cx="2343341" cy="241261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387273" y="2410691"/>
            <a:ext cx="0" cy="247534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1600200"/>
            <a:ext cx="381000" cy="53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24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Triangle 15"/>
          <p:cNvSpPr/>
          <p:nvPr/>
        </p:nvSpPr>
        <p:spPr>
          <a:xfrm rot="5400000">
            <a:off x="4271815" y="2396838"/>
            <a:ext cx="2572331" cy="2516909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 rot="18797459">
            <a:off x="5038545" y="3600304"/>
            <a:ext cx="1315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Hypotenuse</a:t>
            </a:r>
          </a:p>
        </p:txBody>
      </p:sp>
      <p:sp>
        <p:nvSpPr>
          <p:cNvPr id="4" name="Circular Arrow 3"/>
          <p:cNvSpPr/>
          <p:nvPr/>
        </p:nvSpPr>
        <p:spPr>
          <a:xfrm rot="19921662">
            <a:off x="3276600" y="3429000"/>
            <a:ext cx="2362200" cy="2057400"/>
          </a:xfrm>
          <a:prstGeom prst="circularArrow">
            <a:avLst>
              <a:gd name="adj1" fmla="val 1542"/>
              <a:gd name="adj2" fmla="val 452096"/>
              <a:gd name="adj3" fmla="val 20683106"/>
              <a:gd name="adj4" fmla="val 17765773"/>
              <a:gd name="adj5" fmla="val 363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872739">
            <a:off x="4615873" y="318885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Angle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3639812" y="3311419"/>
            <a:ext cx="1014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Adjacent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9145" y="2066636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5823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1470</TotalTime>
  <Words>14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4</cp:revision>
  <dcterms:created xsi:type="dcterms:W3CDTF">2020-01-22T17:31:44Z</dcterms:created>
  <dcterms:modified xsi:type="dcterms:W3CDTF">2020-01-23T18:02:19Z</dcterms:modified>
</cp:coreProperties>
</file>