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4" autoAdjust="0"/>
    <p:restoredTop sz="94660"/>
  </p:normalViewPr>
  <p:slideViewPr>
    <p:cSldViewPr>
      <p:cViewPr varScale="1">
        <p:scale>
          <a:sx n="88" d="100"/>
          <a:sy n="88" d="100"/>
        </p:scale>
        <p:origin x="108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6ABB5-ECEB-491D-83DC-7A9717AF4FB9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8D95-4B4F-4398-A608-9BFDCCD9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11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6ABB5-ECEB-491D-83DC-7A9717AF4FB9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8D95-4B4F-4398-A608-9BFDCCD9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445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6ABB5-ECEB-491D-83DC-7A9717AF4FB9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8D95-4B4F-4398-A608-9BFDCCD9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603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6ABB5-ECEB-491D-83DC-7A9717AF4FB9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8D95-4B4F-4398-A608-9BFDCCD9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6ABB5-ECEB-491D-83DC-7A9717AF4FB9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8D95-4B4F-4398-A608-9BFDCCD9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9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6ABB5-ECEB-491D-83DC-7A9717AF4FB9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8D95-4B4F-4398-A608-9BFDCCD9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73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6ABB5-ECEB-491D-83DC-7A9717AF4FB9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8D95-4B4F-4398-A608-9BFDCCD9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85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6ABB5-ECEB-491D-83DC-7A9717AF4FB9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8D95-4B4F-4398-A608-9BFDCCD9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83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6ABB5-ECEB-491D-83DC-7A9717AF4FB9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8D95-4B4F-4398-A608-9BFDCCD9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03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6ABB5-ECEB-491D-83DC-7A9717AF4FB9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8D95-4B4F-4398-A608-9BFDCCD9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68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6ABB5-ECEB-491D-83DC-7A9717AF4FB9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8D95-4B4F-4398-A608-9BFDCCD9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77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6ABB5-ECEB-491D-83DC-7A9717AF4FB9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88D95-4B4F-4398-A608-9BFDCCD96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47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71800" y="2209800"/>
            <a:ext cx="43663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TheFile.write</a:t>
            </a:r>
            <a:r>
              <a:rPr lang="en-US" dirty="0" smtClean="0"/>
              <a:t>("\"40\xB0 23' 12\"\" \" "+"\n")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43400" y="3352800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"40° 23' 12"" " 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495800" y="2590800"/>
            <a:ext cx="0" cy="762000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71600" y="2209800"/>
            <a:ext cx="1450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Python Code: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52600" y="3276600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CSV File: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76400" y="4343400"/>
            <a:ext cx="984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ArcMap: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4419600"/>
            <a:ext cx="1447800" cy="456372"/>
          </a:xfrm>
          <a:prstGeom prst="rect">
            <a:avLst/>
          </a:prstGeom>
        </p:spPr>
      </p:pic>
      <p:cxnSp>
        <p:nvCxnSpPr>
          <p:cNvPr id="14" name="Straight Arrow Connector 13"/>
          <p:cNvCxnSpPr>
            <a:stCxn id="5" idx="2"/>
            <a:endCxn id="13" idx="0"/>
          </p:cNvCxnSpPr>
          <p:nvPr/>
        </p:nvCxnSpPr>
        <p:spPr>
          <a:xfrm>
            <a:off x="5143459" y="3722132"/>
            <a:ext cx="41" cy="69746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5791200" y="2590800"/>
            <a:ext cx="53340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5486400" y="2514600"/>
            <a:ext cx="533400" cy="914400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562600" y="3581400"/>
            <a:ext cx="76200" cy="914400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375533" y="1709450"/>
            <a:ext cx="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566053" y="1718631"/>
            <a:ext cx="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429000" y="1371600"/>
            <a:ext cx="1952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Python String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638800" y="1371600"/>
            <a:ext cx="1860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End Python 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01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33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Humboldt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3</cp:revision>
  <dcterms:created xsi:type="dcterms:W3CDTF">2020-02-21T19:11:25Z</dcterms:created>
  <dcterms:modified xsi:type="dcterms:W3CDTF">2020-02-21T21:14:41Z</dcterms:modified>
</cp:coreProperties>
</file>