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5D143-AC31-405D-A99C-927A8000B7E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EED33-A1FF-4209-9E32-9E5F25670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5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EED33-A1FF-4209-9E32-9E5F256707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27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12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7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24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2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67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50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23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9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4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2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92E1-EFD2-4513-AF65-A38BE6C3B646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49326-DF8A-484F-9DD5-B9776271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1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544513"/>
            <a:ext cx="5857875" cy="577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2895600" y="3752653"/>
            <a:ext cx="838200" cy="3857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95800" y="4800600"/>
            <a:ext cx="2165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Set to at least 300dpi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733800" y="4138366"/>
            <a:ext cx="762000" cy="662234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2743200" y="3657600"/>
            <a:ext cx="1752600" cy="0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21724" y="3430588"/>
            <a:ext cx="270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Make sure quality is “Max”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739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939800"/>
            <a:ext cx="5715000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2133600" y="1219200"/>
            <a:ext cx="4572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57600" y="1952076"/>
            <a:ext cx="2011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Select Just the Map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Curved Connector 4"/>
          <p:cNvCxnSpPr>
            <a:stCxn id="3" idx="1"/>
            <a:endCxn id="2" idx="5"/>
          </p:cNvCxnSpPr>
          <p:nvPr/>
        </p:nvCxnSpPr>
        <p:spPr>
          <a:xfrm rot="10800000">
            <a:off x="2523846" y="1739526"/>
            <a:ext cx="1133755" cy="397216"/>
          </a:xfrm>
          <a:prstGeom prst="curvedConnector2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572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17</Words>
  <Application>Microsoft Office PowerPoint</Application>
  <PresentationFormat>On-screen Show (4:3)</PresentationFormat>
  <Paragraphs>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3</cp:revision>
  <dcterms:created xsi:type="dcterms:W3CDTF">2014-08-26T18:26:23Z</dcterms:created>
  <dcterms:modified xsi:type="dcterms:W3CDTF">2014-08-27T15:15:59Z</dcterms:modified>
</cp:coreProperties>
</file>