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8288000" cy="16459200"/>
  <p:notesSz cx="6858000" cy="9144000"/>
  <p:defaultTextStyle>
    <a:defPPr>
      <a:defRPr lang="en-US"/>
    </a:defPPr>
    <a:lvl1pPr marL="0" algn="l" defTabSz="2223748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1pPr>
    <a:lvl2pPr marL="1111874" algn="l" defTabSz="2223748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2pPr>
    <a:lvl3pPr marL="2223748" algn="l" defTabSz="2223748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3pPr>
    <a:lvl4pPr marL="3335621" algn="l" defTabSz="2223748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4pPr>
    <a:lvl5pPr marL="4447495" algn="l" defTabSz="2223748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5pPr>
    <a:lvl6pPr marL="5559369" algn="l" defTabSz="2223748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6pPr>
    <a:lvl7pPr marL="6671243" algn="l" defTabSz="2223748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7pPr>
    <a:lvl8pPr marL="7783117" algn="l" defTabSz="2223748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8pPr>
    <a:lvl9pPr marL="8894991" algn="l" defTabSz="2223748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742" y="-156"/>
      </p:cViewPr>
      <p:guideLst>
        <p:guide orient="horz" pos="5184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5113024"/>
            <a:ext cx="15544800" cy="35280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9326880"/>
            <a:ext cx="12801600" cy="42062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1118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2237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335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447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559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671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783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894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87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159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258801" y="659135"/>
            <a:ext cx="4114800" cy="140436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659135"/>
            <a:ext cx="12039600" cy="140436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556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52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26" y="10576564"/>
            <a:ext cx="15544800" cy="3268980"/>
          </a:xfrm>
        </p:spPr>
        <p:txBody>
          <a:bodyPr anchor="t"/>
          <a:lstStyle>
            <a:lvl1pPr algn="l">
              <a:defRPr sz="9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4626" y="6976112"/>
            <a:ext cx="15544800" cy="3600449"/>
          </a:xfrm>
        </p:spPr>
        <p:txBody>
          <a:bodyPr anchor="b"/>
          <a:lstStyle>
            <a:lvl1pPr marL="0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1pPr>
            <a:lvl2pPr marL="1111874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2pPr>
            <a:lvl3pPr marL="2223748" indent="0">
              <a:buNone/>
              <a:defRPr sz="3900">
                <a:solidFill>
                  <a:schemeClr val="tx1">
                    <a:tint val="75000"/>
                  </a:schemeClr>
                </a:solidFill>
              </a:defRPr>
            </a:lvl3pPr>
            <a:lvl4pPr marL="3335621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4pPr>
            <a:lvl5pPr marL="4447495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5pPr>
            <a:lvl6pPr marL="5559369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6pPr>
            <a:lvl7pPr marL="6671243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7pPr>
            <a:lvl8pPr marL="7783117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8pPr>
            <a:lvl9pPr marL="8894991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737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3840484"/>
            <a:ext cx="8077200" cy="10862311"/>
          </a:xfrm>
        </p:spPr>
        <p:txBody>
          <a:bodyPr/>
          <a:lstStyle>
            <a:lvl1pPr>
              <a:defRPr sz="6900"/>
            </a:lvl1pPr>
            <a:lvl2pPr>
              <a:defRPr sz="5900"/>
            </a:lvl2pPr>
            <a:lvl3pPr>
              <a:defRPr sz="4900"/>
            </a:lvl3pPr>
            <a:lvl4pPr>
              <a:defRPr sz="4500"/>
            </a:lvl4pPr>
            <a:lvl5pPr>
              <a:defRPr sz="4500"/>
            </a:lvl5pPr>
            <a:lvl6pPr>
              <a:defRPr sz="4500"/>
            </a:lvl6pPr>
            <a:lvl7pPr>
              <a:defRPr sz="4500"/>
            </a:lvl7pPr>
            <a:lvl8pPr>
              <a:defRPr sz="4500"/>
            </a:lvl8pPr>
            <a:lvl9pPr>
              <a:defRPr sz="4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96401" y="3840484"/>
            <a:ext cx="8077200" cy="10862311"/>
          </a:xfrm>
        </p:spPr>
        <p:txBody>
          <a:bodyPr/>
          <a:lstStyle>
            <a:lvl1pPr>
              <a:defRPr sz="6900"/>
            </a:lvl1pPr>
            <a:lvl2pPr>
              <a:defRPr sz="5900"/>
            </a:lvl2pPr>
            <a:lvl3pPr>
              <a:defRPr sz="4900"/>
            </a:lvl3pPr>
            <a:lvl4pPr>
              <a:defRPr sz="4500"/>
            </a:lvl4pPr>
            <a:lvl5pPr>
              <a:defRPr sz="4500"/>
            </a:lvl5pPr>
            <a:lvl6pPr>
              <a:defRPr sz="4500"/>
            </a:lvl6pPr>
            <a:lvl7pPr>
              <a:defRPr sz="4500"/>
            </a:lvl7pPr>
            <a:lvl8pPr>
              <a:defRPr sz="4500"/>
            </a:lvl8pPr>
            <a:lvl9pPr>
              <a:defRPr sz="4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847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684273"/>
            <a:ext cx="8080377" cy="1535431"/>
          </a:xfrm>
        </p:spPr>
        <p:txBody>
          <a:bodyPr anchor="b"/>
          <a:lstStyle>
            <a:lvl1pPr marL="0" indent="0">
              <a:buNone/>
              <a:defRPr sz="5900" b="1"/>
            </a:lvl1pPr>
            <a:lvl2pPr marL="1111874" indent="0">
              <a:buNone/>
              <a:defRPr sz="4900" b="1"/>
            </a:lvl2pPr>
            <a:lvl3pPr marL="2223748" indent="0">
              <a:buNone/>
              <a:defRPr sz="4500" b="1"/>
            </a:lvl3pPr>
            <a:lvl4pPr marL="3335621" indent="0">
              <a:buNone/>
              <a:defRPr sz="3900" b="1"/>
            </a:lvl4pPr>
            <a:lvl5pPr marL="4447495" indent="0">
              <a:buNone/>
              <a:defRPr sz="3900" b="1"/>
            </a:lvl5pPr>
            <a:lvl6pPr marL="5559369" indent="0">
              <a:buNone/>
              <a:defRPr sz="3900" b="1"/>
            </a:lvl6pPr>
            <a:lvl7pPr marL="6671243" indent="0">
              <a:buNone/>
              <a:defRPr sz="3900" b="1"/>
            </a:lvl7pPr>
            <a:lvl8pPr marL="7783117" indent="0">
              <a:buNone/>
              <a:defRPr sz="3900" b="1"/>
            </a:lvl8pPr>
            <a:lvl9pPr marL="8894991" indent="0">
              <a:buNone/>
              <a:defRPr sz="3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5219700"/>
            <a:ext cx="8080377" cy="9483091"/>
          </a:xfrm>
        </p:spPr>
        <p:txBody>
          <a:bodyPr/>
          <a:lstStyle>
            <a:lvl1pPr>
              <a:defRPr sz="5900"/>
            </a:lvl1pPr>
            <a:lvl2pPr>
              <a:defRPr sz="4900"/>
            </a:lvl2pPr>
            <a:lvl3pPr>
              <a:defRPr sz="4500"/>
            </a:lvl3pPr>
            <a:lvl4pPr>
              <a:defRPr sz="3900"/>
            </a:lvl4pPr>
            <a:lvl5pPr>
              <a:defRPr sz="3900"/>
            </a:lvl5pPr>
            <a:lvl6pPr>
              <a:defRPr sz="3900"/>
            </a:lvl6pPr>
            <a:lvl7pPr>
              <a:defRPr sz="3900"/>
            </a:lvl7pPr>
            <a:lvl8pPr>
              <a:defRPr sz="3900"/>
            </a:lvl8pPr>
            <a:lvl9pPr>
              <a:defRPr sz="3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90054" y="3684273"/>
            <a:ext cx="8083550" cy="1535431"/>
          </a:xfrm>
        </p:spPr>
        <p:txBody>
          <a:bodyPr anchor="b"/>
          <a:lstStyle>
            <a:lvl1pPr marL="0" indent="0">
              <a:buNone/>
              <a:defRPr sz="5900" b="1"/>
            </a:lvl1pPr>
            <a:lvl2pPr marL="1111874" indent="0">
              <a:buNone/>
              <a:defRPr sz="4900" b="1"/>
            </a:lvl2pPr>
            <a:lvl3pPr marL="2223748" indent="0">
              <a:buNone/>
              <a:defRPr sz="4500" b="1"/>
            </a:lvl3pPr>
            <a:lvl4pPr marL="3335621" indent="0">
              <a:buNone/>
              <a:defRPr sz="3900" b="1"/>
            </a:lvl4pPr>
            <a:lvl5pPr marL="4447495" indent="0">
              <a:buNone/>
              <a:defRPr sz="3900" b="1"/>
            </a:lvl5pPr>
            <a:lvl6pPr marL="5559369" indent="0">
              <a:buNone/>
              <a:defRPr sz="3900" b="1"/>
            </a:lvl6pPr>
            <a:lvl7pPr marL="6671243" indent="0">
              <a:buNone/>
              <a:defRPr sz="3900" b="1"/>
            </a:lvl7pPr>
            <a:lvl8pPr marL="7783117" indent="0">
              <a:buNone/>
              <a:defRPr sz="3900" b="1"/>
            </a:lvl8pPr>
            <a:lvl9pPr marL="8894991" indent="0">
              <a:buNone/>
              <a:defRPr sz="3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90054" y="5219700"/>
            <a:ext cx="8083550" cy="9483091"/>
          </a:xfrm>
        </p:spPr>
        <p:txBody>
          <a:bodyPr/>
          <a:lstStyle>
            <a:lvl1pPr>
              <a:defRPr sz="5900"/>
            </a:lvl1pPr>
            <a:lvl2pPr>
              <a:defRPr sz="4900"/>
            </a:lvl2pPr>
            <a:lvl3pPr>
              <a:defRPr sz="4500"/>
            </a:lvl3pPr>
            <a:lvl4pPr>
              <a:defRPr sz="3900"/>
            </a:lvl4pPr>
            <a:lvl5pPr>
              <a:defRPr sz="3900"/>
            </a:lvl5pPr>
            <a:lvl6pPr>
              <a:defRPr sz="3900"/>
            </a:lvl6pPr>
            <a:lvl7pPr>
              <a:defRPr sz="3900"/>
            </a:lvl7pPr>
            <a:lvl8pPr>
              <a:defRPr sz="3900"/>
            </a:lvl8pPr>
            <a:lvl9pPr>
              <a:defRPr sz="3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205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525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367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3" y="655319"/>
            <a:ext cx="6016626" cy="2788922"/>
          </a:xfrm>
        </p:spPr>
        <p:txBody>
          <a:bodyPr anchor="b"/>
          <a:lstStyle>
            <a:lvl1pPr algn="l">
              <a:defRPr sz="4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0101" y="655326"/>
            <a:ext cx="10223500" cy="14047471"/>
          </a:xfrm>
        </p:spPr>
        <p:txBody>
          <a:bodyPr/>
          <a:lstStyle>
            <a:lvl1pPr>
              <a:defRPr sz="7700"/>
            </a:lvl1pPr>
            <a:lvl2pPr>
              <a:defRPr sz="6900"/>
            </a:lvl2pPr>
            <a:lvl3pPr>
              <a:defRPr sz="59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3" y="3444246"/>
            <a:ext cx="6016626" cy="11258551"/>
          </a:xfrm>
        </p:spPr>
        <p:txBody>
          <a:bodyPr/>
          <a:lstStyle>
            <a:lvl1pPr marL="0" indent="0">
              <a:buNone/>
              <a:defRPr sz="3400"/>
            </a:lvl1pPr>
            <a:lvl2pPr marL="1111874" indent="0">
              <a:buNone/>
              <a:defRPr sz="2800"/>
            </a:lvl2pPr>
            <a:lvl3pPr marL="2223748" indent="0">
              <a:buNone/>
              <a:defRPr sz="2400"/>
            </a:lvl3pPr>
            <a:lvl4pPr marL="3335621" indent="0">
              <a:buNone/>
              <a:defRPr sz="2200"/>
            </a:lvl4pPr>
            <a:lvl5pPr marL="4447495" indent="0">
              <a:buNone/>
              <a:defRPr sz="2200"/>
            </a:lvl5pPr>
            <a:lvl6pPr marL="5559369" indent="0">
              <a:buNone/>
              <a:defRPr sz="2200"/>
            </a:lvl6pPr>
            <a:lvl7pPr marL="6671243" indent="0">
              <a:buNone/>
              <a:defRPr sz="2200"/>
            </a:lvl7pPr>
            <a:lvl8pPr marL="7783117" indent="0">
              <a:buNone/>
              <a:defRPr sz="2200"/>
            </a:lvl8pPr>
            <a:lvl9pPr marL="8894991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619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4576" y="11521441"/>
            <a:ext cx="10972800" cy="1360174"/>
          </a:xfrm>
        </p:spPr>
        <p:txBody>
          <a:bodyPr anchor="b"/>
          <a:lstStyle>
            <a:lvl1pPr algn="l">
              <a:defRPr sz="4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84576" y="1470660"/>
            <a:ext cx="10972800" cy="9875520"/>
          </a:xfrm>
        </p:spPr>
        <p:txBody>
          <a:bodyPr/>
          <a:lstStyle>
            <a:lvl1pPr marL="0" indent="0">
              <a:buNone/>
              <a:defRPr sz="7700"/>
            </a:lvl1pPr>
            <a:lvl2pPr marL="1111874" indent="0">
              <a:buNone/>
              <a:defRPr sz="6900"/>
            </a:lvl2pPr>
            <a:lvl3pPr marL="2223748" indent="0">
              <a:buNone/>
              <a:defRPr sz="5900"/>
            </a:lvl3pPr>
            <a:lvl4pPr marL="3335621" indent="0">
              <a:buNone/>
              <a:defRPr sz="4900"/>
            </a:lvl4pPr>
            <a:lvl5pPr marL="4447495" indent="0">
              <a:buNone/>
              <a:defRPr sz="4900"/>
            </a:lvl5pPr>
            <a:lvl6pPr marL="5559369" indent="0">
              <a:buNone/>
              <a:defRPr sz="4900"/>
            </a:lvl6pPr>
            <a:lvl7pPr marL="6671243" indent="0">
              <a:buNone/>
              <a:defRPr sz="4900"/>
            </a:lvl7pPr>
            <a:lvl8pPr marL="7783117" indent="0">
              <a:buNone/>
              <a:defRPr sz="4900"/>
            </a:lvl8pPr>
            <a:lvl9pPr marL="8894991" indent="0">
              <a:buNone/>
              <a:defRPr sz="4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84576" y="12881613"/>
            <a:ext cx="10972800" cy="1931671"/>
          </a:xfrm>
        </p:spPr>
        <p:txBody>
          <a:bodyPr/>
          <a:lstStyle>
            <a:lvl1pPr marL="0" indent="0">
              <a:buNone/>
              <a:defRPr sz="3400"/>
            </a:lvl1pPr>
            <a:lvl2pPr marL="1111874" indent="0">
              <a:buNone/>
              <a:defRPr sz="2800"/>
            </a:lvl2pPr>
            <a:lvl3pPr marL="2223748" indent="0">
              <a:buNone/>
              <a:defRPr sz="2400"/>
            </a:lvl3pPr>
            <a:lvl4pPr marL="3335621" indent="0">
              <a:buNone/>
              <a:defRPr sz="2200"/>
            </a:lvl4pPr>
            <a:lvl5pPr marL="4447495" indent="0">
              <a:buNone/>
              <a:defRPr sz="2200"/>
            </a:lvl5pPr>
            <a:lvl6pPr marL="5559369" indent="0">
              <a:buNone/>
              <a:defRPr sz="2200"/>
            </a:lvl6pPr>
            <a:lvl7pPr marL="6671243" indent="0">
              <a:buNone/>
              <a:defRPr sz="2200"/>
            </a:lvl7pPr>
            <a:lvl8pPr marL="7783117" indent="0">
              <a:buNone/>
              <a:defRPr sz="2200"/>
            </a:lvl8pPr>
            <a:lvl9pPr marL="8894991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633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659134"/>
            <a:ext cx="16459200" cy="2743200"/>
          </a:xfrm>
          <a:prstGeom prst="rect">
            <a:avLst/>
          </a:prstGeom>
        </p:spPr>
        <p:txBody>
          <a:bodyPr vert="horz" lIns="222375" tIns="111187" rIns="222375" bIns="11118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40484"/>
            <a:ext cx="16459200" cy="10862311"/>
          </a:xfrm>
          <a:prstGeom prst="rect">
            <a:avLst/>
          </a:prstGeom>
        </p:spPr>
        <p:txBody>
          <a:bodyPr vert="horz" lIns="222375" tIns="111187" rIns="222375" bIns="11118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15255244"/>
            <a:ext cx="4267200" cy="876300"/>
          </a:xfrm>
          <a:prstGeom prst="rect">
            <a:avLst/>
          </a:prstGeom>
        </p:spPr>
        <p:txBody>
          <a:bodyPr vert="horz" lIns="222375" tIns="111187" rIns="222375" bIns="111187" rtlCol="0" anchor="ctr"/>
          <a:lstStyle>
            <a:lvl1pPr algn="l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F2176-D51D-403B-9DE1-47980FCA36D8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15255244"/>
            <a:ext cx="5791200" cy="876300"/>
          </a:xfrm>
          <a:prstGeom prst="rect">
            <a:avLst/>
          </a:prstGeom>
        </p:spPr>
        <p:txBody>
          <a:bodyPr vert="horz" lIns="222375" tIns="111187" rIns="222375" bIns="111187" rtlCol="0" anchor="ctr"/>
          <a:lstStyle>
            <a:lvl1pPr algn="ct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106400" y="15255244"/>
            <a:ext cx="4267200" cy="876300"/>
          </a:xfrm>
          <a:prstGeom prst="rect">
            <a:avLst/>
          </a:prstGeom>
        </p:spPr>
        <p:txBody>
          <a:bodyPr vert="horz" lIns="222375" tIns="111187" rIns="222375" bIns="111187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208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223748" rtl="0" eaLnBrk="1" latinLnBrk="0" hangingPunct="1">
        <a:spcBef>
          <a:spcPct val="0"/>
        </a:spcBef>
        <a:buNone/>
        <a:defRPr sz="10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33905" indent="-833905" algn="l" defTabSz="2223748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1pPr>
      <a:lvl2pPr marL="1806795" indent="-694921" algn="l" defTabSz="2223748" rtl="0" eaLnBrk="1" latinLnBrk="0" hangingPunct="1">
        <a:spcBef>
          <a:spcPct val="20000"/>
        </a:spcBef>
        <a:buFont typeface="Arial" panose="020B0604020202020204" pitchFamily="34" charset="0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2pPr>
      <a:lvl3pPr marL="2779685" indent="-555937" algn="l" defTabSz="2223748" rtl="0" eaLnBrk="1" latinLnBrk="0" hangingPunct="1">
        <a:spcBef>
          <a:spcPct val="20000"/>
        </a:spcBef>
        <a:buFont typeface="Arial" panose="020B0604020202020204" pitchFamily="34" charset="0"/>
        <a:buChar char="•"/>
        <a:defRPr sz="5900" kern="1200">
          <a:solidFill>
            <a:schemeClr val="tx1"/>
          </a:solidFill>
          <a:latin typeface="+mn-lt"/>
          <a:ea typeface="+mn-ea"/>
          <a:cs typeface="+mn-cs"/>
        </a:defRPr>
      </a:lvl3pPr>
      <a:lvl4pPr marL="3891558" indent="-555937" algn="l" defTabSz="2223748" rtl="0" eaLnBrk="1" latinLnBrk="0" hangingPunct="1">
        <a:spcBef>
          <a:spcPct val="20000"/>
        </a:spcBef>
        <a:buFont typeface="Arial" panose="020B0604020202020204" pitchFamily="34" charset="0"/>
        <a:buChar char="–"/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03432" indent="-555937" algn="l" defTabSz="2223748" rtl="0" eaLnBrk="1" latinLnBrk="0" hangingPunct="1">
        <a:spcBef>
          <a:spcPct val="20000"/>
        </a:spcBef>
        <a:buFont typeface="Arial" panose="020B0604020202020204" pitchFamily="34" charset="0"/>
        <a:buChar char="»"/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115306" indent="-555937" algn="l" defTabSz="2223748" rtl="0" eaLnBrk="1" latinLnBrk="0" hangingPunct="1">
        <a:spcBef>
          <a:spcPct val="20000"/>
        </a:spcBef>
        <a:buFont typeface="Arial" panose="020B0604020202020204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227180" indent="-555937" algn="l" defTabSz="2223748" rtl="0" eaLnBrk="1" latinLnBrk="0" hangingPunct="1">
        <a:spcBef>
          <a:spcPct val="20000"/>
        </a:spcBef>
        <a:buFont typeface="Arial" panose="020B0604020202020204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339054" indent="-555937" algn="l" defTabSz="2223748" rtl="0" eaLnBrk="1" latinLnBrk="0" hangingPunct="1">
        <a:spcBef>
          <a:spcPct val="20000"/>
        </a:spcBef>
        <a:buFont typeface="Arial" panose="020B0604020202020204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9450928" indent="-555937" algn="l" defTabSz="2223748" rtl="0" eaLnBrk="1" latinLnBrk="0" hangingPunct="1">
        <a:spcBef>
          <a:spcPct val="20000"/>
        </a:spcBef>
        <a:buFont typeface="Arial" panose="020B0604020202020204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23748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111874" algn="l" defTabSz="2223748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2223748" algn="l" defTabSz="2223748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3pPr>
      <a:lvl4pPr marL="3335621" algn="l" defTabSz="2223748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4pPr>
      <a:lvl5pPr marL="4447495" algn="l" defTabSz="2223748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5pPr>
      <a:lvl6pPr marL="5559369" algn="l" defTabSz="2223748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6pPr>
      <a:lvl7pPr marL="6671243" algn="l" defTabSz="2223748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7pPr>
      <a:lvl8pPr marL="7783117" algn="l" defTabSz="2223748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8pPr>
      <a:lvl9pPr marL="8894991" algn="l" defTabSz="2223748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Terminator 3"/>
          <p:cNvSpPr/>
          <p:nvPr/>
        </p:nvSpPr>
        <p:spPr>
          <a:xfrm>
            <a:off x="887771" y="320845"/>
            <a:ext cx="1219200" cy="519350"/>
          </a:xfrm>
          <a:prstGeom prst="flowChartTermina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/>
              <a:t>Start</a:t>
            </a:r>
          </a:p>
        </p:txBody>
      </p:sp>
      <p:sp>
        <p:nvSpPr>
          <p:cNvPr id="6" name="Flowchart: Preparation 5"/>
          <p:cNvSpPr/>
          <p:nvPr/>
        </p:nvSpPr>
        <p:spPr>
          <a:xfrm>
            <a:off x="519473" y="1413105"/>
            <a:ext cx="2033476" cy="1472666"/>
          </a:xfrm>
          <a:prstGeom prst="flowChartPreparati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000" dirty="0" smtClean="0"/>
              <a:t>Setup workspace</a:t>
            </a:r>
            <a:endParaRPr lang="en-US" sz="2000" dirty="0"/>
          </a:p>
        </p:txBody>
      </p:sp>
      <p:sp>
        <p:nvSpPr>
          <p:cNvPr id="8" name="Flowchart: Preparation 7"/>
          <p:cNvSpPr/>
          <p:nvPr/>
        </p:nvSpPr>
        <p:spPr>
          <a:xfrm>
            <a:off x="480633" y="3795360"/>
            <a:ext cx="2033476" cy="1472666"/>
          </a:xfrm>
          <a:prstGeom prst="flowChartPreparati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800" dirty="0"/>
              <a:t>Acquire </a:t>
            </a:r>
            <a:r>
              <a:rPr lang="en-US" sz="2800" dirty="0" smtClean="0"/>
              <a:t>Data</a:t>
            </a:r>
            <a:endParaRPr lang="en-US" sz="2800" dirty="0"/>
          </a:p>
        </p:txBody>
      </p:sp>
      <p:sp>
        <p:nvSpPr>
          <p:cNvPr id="9" name="Flowchart: Preparation 8"/>
          <p:cNvSpPr/>
          <p:nvPr/>
        </p:nvSpPr>
        <p:spPr>
          <a:xfrm>
            <a:off x="527495" y="6172800"/>
            <a:ext cx="2033476" cy="1472666"/>
          </a:xfrm>
          <a:prstGeom prst="flowChartPreparati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800" dirty="0" smtClean="0"/>
              <a:t>Export data to .</a:t>
            </a:r>
            <a:r>
              <a:rPr lang="en-US" sz="2800" dirty="0" err="1" smtClean="0"/>
              <a:t>img</a:t>
            </a:r>
            <a:endParaRPr lang="en-US" sz="2800" dirty="0"/>
          </a:p>
        </p:txBody>
      </p:sp>
      <p:cxnSp>
        <p:nvCxnSpPr>
          <p:cNvPr id="11" name="Elbow Connector 10"/>
          <p:cNvCxnSpPr>
            <a:stCxn id="4" idx="2"/>
            <a:endCxn id="6" idx="0"/>
          </p:cNvCxnSpPr>
          <p:nvPr/>
        </p:nvCxnSpPr>
        <p:spPr>
          <a:xfrm rot="16200000" flipH="1">
            <a:off x="1230337" y="1107229"/>
            <a:ext cx="572909" cy="38841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stCxn id="8" idx="2"/>
            <a:endCxn id="9" idx="0"/>
          </p:cNvCxnSpPr>
          <p:nvPr/>
        </p:nvCxnSpPr>
        <p:spPr>
          <a:xfrm rot="16200000" flipH="1">
            <a:off x="1068415" y="5696982"/>
            <a:ext cx="904774" cy="4686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stCxn id="6" idx="2"/>
            <a:endCxn id="8" idx="0"/>
          </p:cNvCxnSpPr>
          <p:nvPr/>
        </p:nvCxnSpPr>
        <p:spPr>
          <a:xfrm rot="5400000">
            <a:off x="1062001" y="3321143"/>
            <a:ext cx="909588" cy="38841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lowchart: Process 28"/>
          <p:cNvSpPr/>
          <p:nvPr/>
        </p:nvSpPr>
        <p:spPr>
          <a:xfrm>
            <a:off x="4495800" y="534198"/>
            <a:ext cx="1828800" cy="1275348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/>
              <a:t>Create </a:t>
            </a:r>
            <a:r>
              <a:rPr lang="en-US" sz="2400" dirty="0" smtClean="0"/>
              <a:t>Boolean raster from slope</a:t>
            </a:r>
            <a:endParaRPr lang="en-US" sz="2400" dirty="0"/>
          </a:p>
        </p:txBody>
      </p:sp>
      <p:sp>
        <p:nvSpPr>
          <p:cNvPr id="30" name="Flowchart: Process 29"/>
          <p:cNvSpPr/>
          <p:nvPr/>
        </p:nvSpPr>
        <p:spPr>
          <a:xfrm>
            <a:off x="4495800" y="2719678"/>
            <a:ext cx="1828800" cy="1275348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/>
              <a:t>Create </a:t>
            </a:r>
            <a:r>
              <a:rPr lang="en-US" sz="2400" dirty="0" smtClean="0"/>
              <a:t>aspect</a:t>
            </a:r>
            <a:endParaRPr lang="en-US" sz="2400" dirty="0"/>
          </a:p>
        </p:txBody>
      </p:sp>
      <p:cxnSp>
        <p:nvCxnSpPr>
          <p:cNvPr id="32" name="Elbow Connector 31"/>
          <p:cNvCxnSpPr>
            <a:stCxn id="29" idx="2"/>
            <a:endCxn id="30" idx="0"/>
          </p:cNvCxnSpPr>
          <p:nvPr/>
        </p:nvCxnSpPr>
        <p:spPr>
          <a:xfrm rot="5400000">
            <a:off x="4955134" y="2264612"/>
            <a:ext cx="910132" cy="127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Flowchart: Process 32"/>
          <p:cNvSpPr/>
          <p:nvPr/>
        </p:nvSpPr>
        <p:spPr>
          <a:xfrm>
            <a:off x="4489450" y="5014617"/>
            <a:ext cx="1828800" cy="1275348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 smtClean="0"/>
              <a:t>Reclassify aspect raster</a:t>
            </a:r>
            <a:endParaRPr lang="en-US" sz="2400" dirty="0"/>
          </a:p>
        </p:txBody>
      </p:sp>
      <p:cxnSp>
        <p:nvCxnSpPr>
          <p:cNvPr id="35" name="Elbow Connector 34"/>
          <p:cNvCxnSpPr>
            <a:stCxn id="30" idx="2"/>
            <a:endCxn id="33" idx="0"/>
          </p:cNvCxnSpPr>
          <p:nvPr/>
        </p:nvCxnSpPr>
        <p:spPr>
          <a:xfrm rot="5400000">
            <a:off x="4897230" y="4501646"/>
            <a:ext cx="1019591" cy="635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Flowchart: Punched Tape 42"/>
          <p:cNvSpPr/>
          <p:nvPr/>
        </p:nvSpPr>
        <p:spPr>
          <a:xfrm>
            <a:off x="8547715" y="7294431"/>
            <a:ext cx="1828800" cy="1931213"/>
          </a:xfrm>
          <a:prstGeom prst="flowChartPunchedTap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/>
              <a:t>Submit </a:t>
            </a:r>
            <a:r>
              <a:rPr lang="en-US" sz="2400" dirty="0" smtClean="0"/>
              <a:t> TIFF  file in </a:t>
            </a:r>
            <a:r>
              <a:rPr lang="en-US" sz="2400" dirty="0"/>
              <a:t>lab</a:t>
            </a:r>
          </a:p>
        </p:txBody>
      </p:sp>
      <p:sp>
        <p:nvSpPr>
          <p:cNvPr id="44" name="Flowchart: Terminator 43"/>
          <p:cNvSpPr/>
          <p:nvPr/>
        </p:nvSpPr>
        <p:spPr>
          <a:xfrm>
            <a:off x="8852515" y="10535990"/>
            <a:ext cx="1219200" cy="51935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/>
              <a:t>Stop</a:t>
            </a:r>
          </a:p>
        </p:txBody>
      </p:sp>
      <p:cxnSp>
        <p:nvCxnSpPr>
          <p:cNvPr id="48" name="Elbow Connector 47"/>
          <p:cNvCxnSpPr>
            <a:stCxn id="43" idx="2"/>
            <a:endCxn id="44" idx="0"/>
          </p:cNvCxnSpPr>
          <p:nvPr/>
        </p:nvCxnSpPr>
        <p:spPr>
          <a:xfrm rot="5400000">
            <a:off x="8710382" y="9784256"/>
            <a:ext cx="1503467" cy="127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Flowchart: Terminator 50"/>
          <p:cNvSpPr/>
          <p:nvPr/>
        </p:nvSpPr>
        <p:spPr>
          <a:xfrm>
            <a:off x="13225411" y="674609"/>
            <a:ext cx="1219200" cy="519350"/>
          </a:xfrm>
          <a:prstGeom prst="flowChartTermina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/>
              <a:t>Start</a:t>
            </a:r>
          </a:p>
        </p:txBody>
      </p:sp>
      <p:sp>
        <p:nvSpPr>
          <p:cNvPr id="53" name="Flowchart: Document 52"/>
          <p:cNvSpPr/>
          <p:nvPr/>
        </p:nvSpPr>
        <p:spPr>
          <a:xfrm>
            <a:off x="12920611" y="2308348"/>
            <a:ext cx="1828800" cy="1470355"/>
          </a:xfrm>
          <a:prstGeom prst="flowChartDocumen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/>
              <a:t>Write Report</a:t>
            </a:r>
          </a:p>
        </p:txBody>
      </p:sp>
      <p:sp>
        <p:nvSpPr>
          <p:cNvPr id="54" name="Flowchart: Punched Tape 53"/>
          <p:cNvSpPr/>
          <p:nvPr/>
        </p:nvSpPr>
        <p:spPr>
          <a:xfrm>
            <a:off x="12920611" y="4988683"/>
            <a:ext cx="1828800" cy="1931213"/>
          </a:xfrm>
          <a:prstGeom prst="flowChartPunchedTap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/>
              <a:t>Submit report at start of next lab</a:t>
            </a:r>
          </a:p>
        </p:txBody>
      </p:sp>
      <p:sp>
        <p:nvSpPr>
          <p:cNvPr id="55" name="Flowchart: Terminator 54"/>
          <p:cNvSpPr/>
          <p:nvPr/>
        </p:nvSpPr>
        <p:spPr>
          <a:xfrm>
            <a:off x="13231761" y="8401377"/>
            <a:ext cx="1219200" cy="51935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/>
              <a:t>Stop</a:t>
            </a:r>
          </a:p>
        </p:txBody>
      </p:sp>
      <p:cxnSp>
        <p:nvCxnSpPr>
          <p:cNvPr id="61" name="Elbow Connector 60"/>
          <p:cNvCxnSpPr>
            <a:stCxn id="53" idx="2"/>
            <a:endCxn id="54" idx="0"/>
          </p:cNvCxnSpPr>
          <p:nvPr/>
        </p:nvCxnSpPr>
        <p:spPr>
          <a:xfrm rot="5400000">
            <a:off x="13084857" y="4431650"/>
            <a:ext cx="1500308" cy="127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66"/>
          <p:cNvCxnSpPr>
            <a:stCxn id="44" idx="2"/>
            <a:endCxn id="51" idx="0"/>
          </p:cNvCxnSpPr>
          <p:nvPr/>
        </p:nvCxnSpPr>
        <p:spPr>
          <a:xfrm rot="5400000" flipH="1" flipV="1">
            <a:off x="6458197" y="3678527"/>
            <a:ext cx="10380731" cy="4372896"/>
          </a:xfrm>
          <a:prstGeom prst="bentConnector5">
            <a:avLst>
              <a:gd name="adj1" fmla="val -2202"/>
              <a:gd name="adj2" fmla="val 50000"/>
              <a:gd name="adj3" fmla="val 10220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Flowchart: Process 35"/>
          <p:cNvSpPr/>
          <p:nvPr/>
        </p:nvSpPr>
        <p:spPr>
          <a:xfrm>
            <a:off x="602391" y="8433883"/>
            <a:ext cx="1828800" cy="1275348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 smtClean="0"/>
              <a:t>Project data</a:t>
            </a:r>
            <a:endParaRPr lang="en-US" sz="2400" dirty="0"/>
          </a:p>
        </p:txBody>
      </p:sp>
      <p:cxnSp>
        <p:nvCxnSpPr>
          <p:cNvPr id="7" name="Elbow Connector 6"/>
          <p:cNvCxnSpPr>
            <a:endCxn id="36" idx="0"/>
          </p:cNvCxnSpPr>
          <p:nvPr/>
        </p:nvCxnSpPr>
        <p:spPr>
          <a:xfrm rot="16200000" flipH="1">
            <a:off x="925481" y="7842573"/>
            <a:ext cx="1163202" cy="19417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Flowchart: Process 37"/>
          <p:cNvSpPr/>
          <p:nvPr/>
        </p:nvSpPr>
        <p:spPr>
          <a:xfrm>
            <a:off x="621811" y="10332514"/>
            <a:ext cx="1828800" cy="1275348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 smtClean="0"/>
              <a:t>Mosaic Data</a:t>
            </a:r>
            <a:endParaRPr lang="en-US" sz="2400" dirty="0"/>
          </a:p>
        </p:txBody>
      </p:sp>
      <p:cxnSp>
        <p:nvCxnSpPr>
          <p:cNvPr id="12" name="Elbow Connector 11"/>
          <p:cNvCxnSpPr>
            <a:stCxn id="36" idx="2"/>
            <a:endCxn id="38" idx="0"/>
          </p:cNvCxnSpPr>
          <p:nvPr/>
        </p:nvCxnSpPr>
        <p:spPr>
          <a:xfrm rot="16200000" flipH="1">
            <a:off x="1214860" y="10011162"/>
            <a:ext cx="623283" cy="1942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Flowchart: Process 44"/>
          <p:cNvSpPr/>
          <p:nvPr/>
        </p:nvSpPr>
        <p:spPr>
          <a:xfrm>
            <a:off x="629833" y="12344400"/>
            <a:ext cx="1828800" cy="1275348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 smtClean="0"/>
              <a:t>Raster Calculator</a:t>
            </a:r>
            <a:endParaRPr lang="en-US" sz="2400" dirty="0"/>
          </a:p>
        </p:txBody>
      </p:sp>
      <p:sp>
        <p:nvSpPr>
          <p:cNvPr id="47" name="Flowchart: Process 46"/>
          <p:cNvSpPr/>
          <p:nvPr/>
        </p:nvSpPr>
        <p:spPr>
          <a:xfrm>
            <a:off x="606402" y="14292897"/>
            <a:ext cx="1828800" cy="1275348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 smtClean="0"/>
              <a:t>Create slope</a:t>
            </a:r>
            <a:endParaRPr lang="en-US" sz="2400" dirty="0"/>
          </a:p>
        </p:txBody>
      </p:sp>
      <p:cxnSp>
        <p:nvCxnSpPr>
          <p:cNvPr id="19" name="Elbow Connector 18"/>
          <p:cNvCxnSpPr>
            <a:stCxn id="38" idx="2"/>
            <a:endCxn id="45" idx="0"/>
          </p:cNvCxnSpPr>
          <p:nvPr/>
        </p:nvCxnSpPr>
        <p:spPr>
          <a:xfrm rot="16200000" flipH="1">
            <a:off x="1171953" y="11972120"/>
            <a:ext cx="736538" cy="802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/>
          <p:nvPr/>
        </p:nvCxnSpPr>
        <p:spPr>
          <a:xfrm rot="5400000">
            <a:off x="1153207" y="14010774"/>
            <a:ext cx="782052" cy="127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47" idx="2"/>
            <a:endCxn id="29" idx="0"/>
          </p:cNvCxnSpPr>
          <p:nvPr/>
        </p:nvCxnSpPr>
        <p:spPr>
          <a:xfrm rot="5400000" flipH="1" flipV="1">
            <a:off x="-4051523" y="6106523"/>
            <a:ext cx="15034047" cy="3889398"/>
          </a:xfrm>
          <a:prstGeom prst="bentConnector5">
            <a:avLst>
              <a:gd name="adj1" fmla="val -1521"/>
              <a:gd name="adj2" fmla="val 50000"/>
              <a:gd name="adj3" fmla="val 10152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Flowchart: Process 63"/>
          <p:cNvSpPr/>
          <p:nvPr/>
        </p:nvSpPr>
        <p:spPr>
          <a:xfrm>
            <a:off x="4489450" y="7174425"/>
            <a:ext cx="1828800" cy="1275348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 smtClean="0"/>
              <a:t>Raster Calculator: slope * aspect</a:t>
            </a:r>
            <a:endParaRPr lang="en-US" sz="2400" dirty="0"/>
          </a:p>
        </p:txBody>
      </p:sp>
      <p:sp>
        <p:nvSpPr>
          <p:cNvPr id="66" name="Flowchart: Process 65"/>
          <p:cNvSpPr/>
          <p:nvPr/>
        </p:nvSpPr>
        <p:spPr>
          <a:xfrm>
            <a:off x="4502150" y="9080559"/>
            <a:ext cx="1828800" cy="1275348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 smtClean="0"/>
              <a:t>Create hillshade</a:t>
            </a:r>
            <a:endParaRPr lang="en-US" sz="2400" dirty="0"/>
          </a:p>
        </p:txBody>
      </p:sp>
      <p:sp>
        <p:nvSpPr>
          <p:cNvPr id="68" name="Flowchart: Process 67"/>
          <p:cNvSpPr/>
          <p:nvPr/>
        </p:nvSpPr>
        <p:spPr>
          <a:xfrm>
            <a:off x="4502150" y="11338269"/>
            <a:ext cx="1828800" cy="1275348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 smtClean="0"/>
              <a:t>Raster to polygon</a:t>
            </a:r>
            <a:endParaRPr lang="en-US" sz="2400" dirty="0"/>
          </a:p>
        </p:txBody>
      </p:sp>
      <p:sp>
        <p:nvSpPr>
          <p:cNvPr id="69" name="Flowchart: Process 68"/>
          <p:cNvSpPr/>
          <p:nvPr/>
        </p:nvSpPr>
        <p:spPr>
          <a:xfrm>
            <a:off x="4489450" y="13388452"/>
            <a:ext cx="1828800" cy="1275348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 smtClean="0"/>
              <a:t>Calculate area</a:t>
            </a:r>
            <a:endParaRPr lang="en-US" sz="2400" dirty="0"/>
          </a:p>
        </p:txBody>
      </p:sp>
      <p:sp>
        <p:nvSpPr>
          <p:cNvPr id="70" name="Flowchart: Process 69"/>
          <p:cNvSpPr/>
          <p:nvPr/>
        </p:nvSpPr>
        <p:spPr>
          <a:xfrm>
            <a:off x="8547715" y="548947"/>
            <a:ext cx="1828800" cy="1275348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 smtClean="0"/>
              <a:t>Create new selection layer</a:t>
            </a:r>
            <a:endParaRPr lang="en-US" sz="2400" dirty="0"/>
          </a:p>
        </p:txBody>
      </p:sp>
      <p:sp>
        <p:nvSpPr>
          <p:cNvPr id="71" name="Flowchart: Process 70"/>
          <p:cNvSpPr/>
          <p:nvPr/>
        </p:nvSpPr>
        <p:spPr>
          <a:xfrm>
            <a:off x="8547715" y="2795829"/>
            <a:ext cx="1828800" cy="1275348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 smtClean="0"/>
              <a:t>Feature to Point</a:t>
            </a:r>
            <a:endParaRPr lang="en-US" sz="2400" dirty="0"/>
          </a:p>
        </p:txBody>
      </p:sp>
      <p:sp>
        <p:nvSpPr>
          <p:cNvPr id="72" name="Flowchart: Process 71"/>
          <p:cNvSpPr/>
          <p:nvPr/>
        </p:nvSpPr>
        <p:spPr>
          <a:xfrm>
            <a:off x="8547715" y="5106490"/>
            <a:ext cx="1828800" cy="1275348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400" dirty="0" smtClean="0"/>
              <a:t>Create viewshed</a:t>
            </a:r>
            <a:endParaRPr lang="en-US" sz="2400" dirty="0"/>
          </a:p>
        </p:txBody>
      </p:sp>
      <p:cxnSp>
        <p:nvCxnSpPr>
          <p:cNvPr id="78" name="Elbow Connector 77"/>
          <p:cNvCxnSpPr>
            <a:stCxn id="33" idx="2"/>
            <a:endCxn id="64" idx="0"/>
          </p:cNvCxnSpPr>
          <p:nvPr/>
        </p:nvCxnSpPr>
        <p:spPr>
          <a:xfrm rot="5400000">
            <a:off x="4961620" y="6732195"/>
            <a:ext cx="884460" cy="127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Elbow Connector 79"/>
          <p:cNvCxnSpPr>
            <a:endCxn id="66" idx="0"/>
          </p:cNvCxnSpPr>
          <p:nvPr/>
        </p:nvCxnSpPr>
        <p:spPr>
          <a:xfrm rot="5400000">
            <a:off x="5101157" y="8765166"/>
            <a:ext cx="630786" cy="127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Elbow Connector 81"/>
          <p:cNvCxnSpPr>
            <a:stCxn id="66" idx="2"/>
          </p:cNvCxnSpPr>
          <p:nvPr/>
        </p:nvCxnSpPr>
        <p:spPr>
          <a:xfrm rot="16200000" flipH="1">
            <a:off x="4928544" y="10843913"/>
            <a:ext cx="982362" cy="635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Elbow Connector 83"/>
          <p:cNvCxnSpPr>
            <a:stCxn id="68" idx="2"/>
            <a:endCxn id="69" idx="0"/>
          </p:cNvCxnSpPr>
          <p:nvPr/>
        </p:nvCxnSpPr>
        <p:spPr>
          <a:xfrm rot="5400000">
            <a:off x="5022783" y="12994684"/>
            <a:ext cx="774835" cy="127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Elbow Connector 85"/>
          <p:cNvCxnSpPr>
            <a:stCxn id="69" idx="2"/>
            <a:endCxn id="70" idx="0"/>
          </p:cNvCxnSpPr>
          <p:nvPr/>
        </p:nvCxnSpPr>
        <p:spPr>
          <a:xfrm rot="5400000" flipH="1" flipV="1">
            <a:off x="375555" y="5577241"/>
            <a:ext cx="14114853" cy="4058265"/>
          </a:xfrm>
          <a:prstGeom prst="bentConnector5">
            <a:avLst>
              <a:gd name="adj1" fmla="val -1620"/>
              <a:gd name="adj2" fmla="val 50000"/>
              <a:gd name="adj3" fmla="val 10162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Elbow Connector 87"/>
          <p:cNvCxnSpPr>
            <a:stCxn id="70" idx="2"/>
            <a:endCxn id="71" idx="0"/>
          </p:cNvCxnSpPr>
          <p:nvPr/>
        </p:nvCxnSpPr>
        <p:spPr>
          <a:xfrm rot="5400000">
            <a:off x="8976348" y="2310062"/>
            <a:ext cx="971534" cy="127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Elbow Connector 89"/>
          <p:cNvCxnSpPr>
            <a:endCxn id="72" idx="0"/>
          </p:cNvCxnSpPr>
          <p:nvPr/>
        </p:nvCxnSpPr>
        <p:spPr>
          <a:xfrm rot="5400000">
            <a:off x="8947635" y="4585658"/>
            <a:ext cx="1035313" cy="6351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91"/>
          <p:cNvCxnSpPr>
            <a:endCxn id="43" idx="0"/>
          </p:cNvCxnSpPr>
          <p:nvPr/>
        </p:nvCxnSpPr>
        <p:spPr>
          <a:xfrm rot="5400000">
            <a:off x="8909258" y="6934695"/>
            <a:ext cx="1105714" cy="127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Elbow Connector 93"/>
          <p:cNvCxnSpPr>
            <a:stCxn id="51" idx="2"/>
          </p:cNvCxnSpPr>
          <p:nvPr/>
        </p:nvCxnSpPr>
        <p:spPr>
          <a:xfrm rot="16200000" flipH="1">
            <a:off x="13186194" y="1842776"/>
            <a:ext cx="1303984" cy="635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Elbow Connector 97"/>
          <p:cNvCxnSpPr>
            <a:stCxn id="54" idx="2"/>
            <a:endCxn id="55" idx="0"/>
          </p:cNvCxnSpPr>
          <p:nvPr/>
        </p:nvCxnSpPr>
        <p:spPr>
          <a:xfrm rot="16200000" flipH="1">
            <a:off x="13000885" y="7560901"/>
            <a:ext cx="1674602" cy="635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368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67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Nicolas Ramirez</dc:creator>
  <cp:lastModifiedBy>Nicolas Ramirez</cp:lastModifiedBy>
  <cp:revision>14</cp:revision>
  <dcterms:created xsi:type="dcterms:W3CDTF">2014-06-30T02:22:12Z</dcterms:created>
  <dcterms:modified xsi:type="dcterms:W3CDTF">2014-06-30T04:07:52Z</dcterms:modified>
</cp:coreProperties>
</file>