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12018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24036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36053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48071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560089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072107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584125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096143" algn="l" defTabSz="102403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20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40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36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480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60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72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841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96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8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15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2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20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240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3605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480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6008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7210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8412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961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47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9" cy="63976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018" indent="0">
              <a:buNone/>
              <a:defRPr sz="2300" b="1"/>
            </a:lvl2pPr>
            <a:lvl3pPr marL="1024036" indent="0">
              <a:buNone/>
              <a:defRPr sz="2100" b="1"/>
            </a:lvl3pPr>
            <a:lvl4pPr marL="1536053" indent="0">
              <a:buNone/>
              <a:defRPr sz="1800" b="1"/>
            </a:lvl4pPr>
            <a:lvl5pPr marL="2048071" indent="0">
              <a:buNone/>
              <a:defRPr sz="1800" b="1"/>
            </a:lvl5pPr>
            <a:lvl6pPr marL="2560089" indent="0">
              <a:buNone/>
              <a:defRPr sz="1800" b="1"/>
            </a:lvl6pPr>
            <a:lvl7pPr marL="3072107" indent="0">
              <a:buNone/>
              <a:defRPr sz="1800" b="1"/>
            </a:lvl7pPr>
            <a:lvl8pPr marL="3584125" indent="0">
              <a:buNone/>
              <a:defRPr sz="1800" b="1"/>
            </a:lvl8pPr>
            <a:lvl9pPr marL="4096143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9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2018" indent="0">
              <a:buNone/>
              <a:defRPr sz="2300" b="1"/>
            </a:lvl2pPr>
            <a:lvl3pPr marL="1024036" indent="0">
              <a:buNone/>
              <a:defRPr sz="2100" b="1"/>
            </a:lvl3pPr>
            <a:lvl4pPr marL="1536053" indent="0">
              <a:buNone/>
              <a:defRPr sz="1800" b="1"/>
            </a:lvl4pPr>
            <a:lvl5pPr marL="2048071" indent="0">
              <a:buNone/>
              <a:defRPr sz="1800" b="1"/>
            </a:lvl5pPr>
            <a:lvl6pPr marL="2560089" indent="0">
              <a:buNone/>
              <a:defRPr sz="1800" b="1"/>
            </a:lvl6pPr>
            <a:lvl7pPr marL="3072107" indent="0">
              <a:buNone/>
              <a:defRPr sz="1800" b="1"/>
            </a:lvl7pPr>
            <a:lvl8pPr marL="3584125" indent="0">
              <a:buNone/>
              <a:defRPr sz="1800" b="1"/>
            </a:lvl8pPr>
            <a:lvl9pPr marL="4096143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0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525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67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0" cy="5853113"/>
          </a:xfrm>
        </p:spPr>
        <p:txBody>
          <a:bodyPr/>
          <a:lstStyle>
            <a:lvl1pPr>
              <a:defRPr sz="35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2018" indent="0">
              <a:buNone/>
              <a:defRPr sz="1300"/>
            </a:lvl2pPr>
            <a:lvl3pPr marL="1024036" indent="0">
              <a:buNone/>
              <a:defRPr sz="1100"/>
            </a:lvl3pPr>
            <a:lvl4pPr marL="1536053" indent="0">
              <a:buNone/>
              <a:defRPr sz="1000"/>
            </a:lvl4pPr>
            <a:lvl5pPr marL="2048071" indent="0">
              <a:buNone/>
              <a:defRPr sz="1000"/>
            </a:lvl5pPr>
            <a:lvl6pPr marL="2560089" indent="0">
              <a:buNone/>
              <a:defRPr sz="1000"/>
            </a:lvl6pPr>
            <a:lvl7pPr marL="3072107" indent="0">
              <a:buNone/>
              <a:defRPr sz="1000"/>
            </a:lvl7pPr>
            <a:lvl8pPr marL="3584125" indent="0">
              <a:buNone/>
              <a:defRPr sz="1000"/>
            </a:lvl8pPr>
            <a:lvl9pPr marL="40961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19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500"/>
            </a:lvl1pPr>
            <a:lvl2pPr marL="512018" indent="0">
              <a:buNone/>
              <a:defRPr sz="3200"/>
            </a:lvl2pPr>
            <a:lvl3pPr marL="1024036" indent="0">
              <a:buNone/>
              <a:defRPr sz="2700"/>
            </a:lvl3pPr>
            <a:lvl4pPr marL="1536053" indent="0">
              <a:buNone/>
              <a:defRPr sz="2300"/>
            </a:lvl4pPr>
            <a:lvl5pPr marL="2048071" indent="0">
              <a:buNone/>
              <a:defRPr sz="2300"/>
            </a:lvl5pPr>
            <a:lvl6pPr marL="2560089" indent="0">
              <a:buNone/>
              <a:defRPr sz="2300"/>
            </a:lvl6pPr>
            <a:lvl7pPr marL="3072107" indent="0">
              <a:buNone/>
              <a:defRPr sz="2300"/>
            </a:lvl7pPr>
            <a:lvl8pPr marL="3584125" indent="0">
              <a:buNone/>
              <a:defRPr sz="2300"/>
            </a:lvl8pPr>
            <a:lvl9pPr marL="4096143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12018" indent="0">
              <a:buNone/>
              <a:defRPr sz="1300"/>
            </a:lvl2pPr>
            <a:lvl3pPr marL="1024036" indent="0">
              <a:buNone/>
              <a:defRPr sz="1100"/>
            </a:lvl3pPr>
            <a:lvl4pPr marL="1536053" indent="0">
              <a:buNone/>
              <a:defRPr sz="1000"/>
            </a:lvl4pPr>
            <a:lvl5pPr marL="2048071" indent="0">
              <a:buNone/>
              <a:defRPr sz="1000"/>
            </a:lvl5pPr>
            <a:lvl6pPr marL="2560089" indent="0">
              <a:buNone/>
              <a:defRPr sz="1000"/>
            </a:lvl6pPr>
            <a:lvl7pPr marL="3072107" indent="0">
              <a:buNone/>
              <a:defRPr sz="1000"/>
            </a:lvl7pPr>
            <a:lvl8pPr marL="3584125" indent="0">
              <a:buNone/>
              <a:defRPr sz="1000"/>
            </a:lvl8pPr>
            <a:lvl9pPr marL="409614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33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102404" tIns="51202" rIns="102404" bIns="5120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102404" tIns="51202" rIns="102404" bIns="5120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8F2176-D51D-403B-9DE1-47980FCA36D8}" type="datetimeFigureOut">
              <a:rPr lang="en-US" smtClean="0"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102404" tIns="51202" rIns="102404" bIns="51202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78C0A-5131-4DB4-8FE7-89187663C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0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4036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4013" indent="-384013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32029" indent="-320011" algn="l" defTabSz="102403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045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92062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04080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16098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28116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134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52152" indent="-256009" algn="l" defTabSz="102403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2018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24036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36053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48071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089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72107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84125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96143" algn="l" defTabSz="102403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Terminator 3"/>
          <p:cNvSpPr/>
          <p:nvPr/>
        </p:nvSpPr>
        <p:spPr>
          <a:xfrm>
            <a:off x="1525741" y="726516"/>
            <a:ext cx="609600" cy="216396"/>
          </a:xfrm>
          <a:prstGeom prst="flowChartTermina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rtlCol="0" anchor="ctr">
            <a:normAutofit lnSpcReduction="10000"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Start</a:t>
            </a:r>
          </a:p>
        </p:txBody>
      </p:sp>
      <p:sp>
        <p:nvSpPr>
          <p:cNvPr id="6" name="Flowchart: Preparation 5"/>
          <p:cNvSpPr/>
          <p:nvPr/>
        </p:nvSpPr>
        <p:spPr>
          <a:xfrm>
            <a:off x="1752600" y="2018798"/>
            <a:ext cx="1226164" cy="758989"/>
          </a:xfrm>
          <a:prstGeom prst="flowChartPreparat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Workspace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Flowchart: Document 52"/>
          <p:cNvSpPr/>
          <p:nvPr/>
        </p:nvSpPr>
        <p:spPr>
          <a:xfrm>
            <a:off x="5600700" y="5278377"/>
            <a:ext cx="1066800" cy="720846"/>
          </a:xfrm>
          <a:prstGeom prst="flowChartDocumen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Save &amp; Export Image, Write Report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Flowchart: Terminator 54"/>
          <p:cNvSpPr/>
          <p:nvPr/>
        </p:nvSpPr>
        <p:spPr>
          <a:xfrm>
            <a:off x="7176796" y="5422404"/>
            <a:ext cx="609600" cy="216396"/>
          </a:xfrm>
          <a:prstGeom prst="flowChartTerminator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0" tIns="0" rIns="0" bIns="0" rtlCol="0" anchor="ctr">
            <a:normAutofit lnSpcReduction="10000"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Stop</a:t>
            </a:r>
          </a:p>
        </p:txBody>
      </p:sp>
      <p:sp>
        <p:nvSpPr>
          <p:cNvPr id="36" name="Flowchart: Process 35"/>
          <p:cNvSpPr/>
          <p:nvPr/>
        </p:nvSpPr>
        <p:spPr>
          <a:xfrm>
            <a:off x="3312994" y="2132594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Choose Island Location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owchart: Decision 2"/>
          <p:cNvSpPr/>
          <p:nvPr/>
        </p:nvSpPr>
        <p:spPr>
          <a:xfrm>
            <a:off x="2819400" y="4419600"/>
            <a:ext cx="1981199" cy="771177"/>
          </a:xfrm>
          <a:prstGeom prst="flowChartDecision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lIns="42108" tIns="21054" rIns="42108" bIns="21054" spcCol="0" rtlCol="0" anchor="ctr"/>
          <a:lstStyle/>
          <a:p>
            <a:pPr algn="ctr"/>
            <a:r>
              <a:rPr lang="en-US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Calculate Length of Polylines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lowchart: Data 4"/>
          <p:cNvSpPr/>
          <p:nvPr/>
        </p:nvSpPr>
        <p:spPr>
          <a:xfrm>
            <a:off x="4712760" y="726516"/>
            <a:ext cx="1713030" cy="453588"/>
          </a:xfrm>
          <a:prstGeom prst="flowChartInputOutpu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42108" tIns="21054" rIns="42108" bIns="21054" spcCol="0" rtlCol="0" anchor="ctr"/>
          <a:lstStyle/>
          <a:p>
            <a:pPr algn="ctr"/>
            <a:r>
              <a:rPr lang="en-US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Download Data</a:t>
            </a: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lowchart: Process 20"/>
          <p:cNvSpPr/>
          <p:nvPr/>
        </p:nvSpPr>
        <p:spPr>
          <a:xfrm>
            <a:off x="4495800" y="2132595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Spatial Bookmark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5655323" y="2132592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Create Shapefiles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lowchart: Process 39"/>
          <p:cNvSpPr/>
          <p:nvPr/>
        </p:nvSpPr>
        <p:spPr>
          <a:xfrm>
            <a:off x="6838129" y="2132591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Digitize Vector Files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lowchart: Process 43"/>
          <p:cNvSpPr/>
          <p:nvPr/>
        </p:nvSpPr>
        <p:spPr>
          <a:xfrm>
            <a:off x="3312994" y="3200400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Change Symbology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lowchart: Process 48"/>
          <p:cNvSpPr/>
          <p:nvPr/>
        </p:nvSpPr>
        <p:spPr>
          <a:xfrm>
            <a:off x="4495800" y="3200399"/>
            <a:ext cx="914400" cy="531395"/>
          </a:xfrm>
          <a:prstGeom prst="flowChartProces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Add Attributes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2" name="Elbow Connector 51"/>
          <p:cNvCxnSpPr>
            <a:stCxn id="4" idx="2"/>
            <a:endCxn id="6" idx="0"/>
          </p:cNvCxnSpPr>
          <p:nvPr/>
        </p:nvCxnSpPr>
        <p:spPr>
          <a:xfrm rot="16200000" flipH="1">
            <a:off x="1560168" y="1213284"/>
            <a:ext cx="1075886" cy="535141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6" idx="3"/>
            <a:endCxn id="36" idx="1"/>
          </p:cNvCxnSpPr>
          <p:nvPr/>
        </p:nvCxnSpPr>
        <p:spPr>
          <a:xfrm flipV="1">
            <a:off x="2978764" y="2398292"/>
            <a:ext cx="334230" cy="1"/>
          </a:xfrm>
          <a:prstGeom prst="bentConnector3">
            <a:avLst/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Elbow Connector 58"/>
          <p:cNvCxnSpPr>
            <a:stCxn id="5" idx="4"/>
            <a:endCxn id="36" idx="0"/>
          </p:cNvCxnSpPr>
          <p:nvPr/>
        </p:nvCxnSpPr>
        <p:spPr>
          <a:xfrm rot="5400000">
            <a:off x="4193490" y="756809"/>
            <a:ext cx="952490" cy="1799081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Elbow Connector 60"/>
          <p:cNvCxnSpPr>
            <a:stCxn id="36" idx="3"/>
            <a:endCxn id="21" idx="1"/>
          </p:cNvCxnSpPr>
          <p:nvPr/>
        </p:nvCxnSpPr>
        <p:spPr>
          <a:xfrm>
            <a:off x="4227394" y="2398292"/>
            <a:ext cx="268406" cy="1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21" idx="3"/>
            <a:endCxn id="26" idx="1"/>
          </p:cNvCxnSpPr>
          <p:nvPr/>
        </p:nvCxnSpPr>
        <p:spPr>
          <a:xfrm flipV="1">
            <a:off x="5410200" y="2398290"/>
            <a:ext cx="245123" cy="3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Elbow Connector 67"/>
          <p:cNvCxnSpPr>
            <a:stCxn id="26" idx="3"/>
            <a:endCxn id="40" idx="1"/>
          </p:cNvCxnSpPr>
          <p:nvPr/>
        </p:nvCxnSpPr>
        <p:spPr>
          <a:xfrm flipV="1">
            <a:off x="6569723" y="2398289"/>
            <a:ext cx="268406" cy="1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40" idx="2"/>
            <a:endCxn id="44" idx="0"/>
          </p:cNvCxnSpPr>
          <p:nvPr/>
        </p:nvCxnSpPr>
        <p:spPr>
          <a:xfrm rot="5400000">
            <a:off x="5264555" y="1169626"/>
            <a:ext cx="536414" cy="3525135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/>
          <p:cNvCxnSpPr/>
          <p:nvPr/>
        </p:nvCxnSpPr>
        <p:spPr>
          <a:xfrm>
            <a:off x="4227394" y="3468322"/>
            <a:ext cx="268406" cy="1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49" idx="2"/>
            <a:endCxn id="3" idx="0"/>
          </p:cNvCxnSpPr>
          <p:nvPr/>
        </p:nvCxnSpPr>
        <p:spPr>
          <a:xfrm rot="5400000">
            <a:off x="4037597" y="3504197"/>
            <a:ext cx="687806" cy="1143000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Elbow Connector 91"/>
          <p:cNvCxnSpPr>
            <a:stCxn id="3" idx="3"/>
            <a:endCxn id="53" idx="0"/>
          </p:cNvCxnSpPr>
          <p:nvPr/>
        </p:nvCxnSpPr>
        <p:spPr>
          <a:xfrm>
            <a:off x="4800599" y="4805189"/>
            <a:ext cx="1333501" cy="473188"/>
          </a:xfrm>
          <a:prstGeom prst="bentConnector2">
            <a:avLst/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Elbow Connector 94"/>
          <p:cNvCxnSpPr>
            <a:stCxn id="53" idx="3"/>
            <a:endCxn id="55" idx="1"/>
          </p:cNvCxnSpPr>
          <p:nvPr/>
        </p:nvCxnSpPr>
        <p:spPr>
          <a:xfrm flipV="1">
            <a:off x="6667500" y="5530602"/>
            <a:ext cx="509296" cy="108198"/>
          </a:xfrm>
          <a:prstGeom prst="bentConnector3">
            <a:avLst>
              <a:gd name="adj1" fmla="val 50000"/>
            </a:avLst>
          </a:prstGeom>
          <a:ln w="76200">
            <a:tailEnd type="stealt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368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32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Nicolas Ramirez</dc:creator>
  <cp:lastModifiedBy>mm301</cp:lastModifiedBy>
  <cp:revision>23</cp:revision>
  <dcterms:created xsi:type="dcterms:W3CDTF">2014-06-30T02:22:12Z</dcterms:created>
  <dcterms:modified xsi:type="dcterms:W3CDTF">2014-07-07T17:58:19Z</dcterms:modified>
</cp:coreProperties>
</file>